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webextensions/webextension1.xml" ContentType="application/vnd.ms-office.webextens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7" r:id="rId3"/>
    <p:sldId id="258" r:id="rId4"/>
    <p:sldId id="259" r:id="rId5"/>
    <p:sldId id="260" r:id="rId6"/>
    <p:sldId id="281" r:id="rId7"/>
    <p:sldId id="282" r:id="rId8"/>
    <p:sldId id="274" r:id="rId9"/>
    <p:sldId id="267" r:id="rId10"/>
    <p:sldId id="268" r:id="rId11"/>
    <p:sldId id="269" r:id="rId12"/>
    <p:sldId id="270" r:id="rId13"/>
    <p:sldId id="263" r:id="rId14"/>
    <p:sldId id="280" r:id="rId15"/>
    <p:sldId id="271" r:id="rId16"/>
    <p:sldId id="276" r:id="rId17"/>
    <p:sldId id="277" r:id="rId18"/>
    <p:sldId id="272" r:id="rId19"/>
    <p:sldId id="278" r:id="rId20"/>
    <p:sldId id="279" r:id="rId21"/>
  </p:sldIdLst>
  <p:sldSz cx="9144000" cy="5143500" type="screen16x9"/>
  <p:notesSz cx="6858000" cy="9144000"/>
  <p:embeddedFontLst>
    <p:embeddedFont>
      <p:font typeface="Nunito Light" pitchFamily="2" charset="0"/>
      <p:regular r:id="rId23"/>
      <p:italic r:id="rId24"/>
    </p:embeddedFont>
    <p:embeddedFont>
      <p:font typeface="Segoe UI Light" panose="020B0502040204020203" pitchFamily="34" charset="0"/>
      <p:regular r:id="rId25"/>
      <p:italic r:id="rId26"/>
    </p:embeddedFont>
    <p:embeddedFont>
      <p:font typeface="Titillium Web"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FC2F8-06AE-308C-86E2-C91E6D548696}" v="160" dt="2024-05-08T22:41:04.034"/>
  </p1510:revLst>
</p1510:revInfo>
</file>

<file path=ppt/tableStyles.xml><?xml version="1.0" encoding="utf-8"?>
<a:tblStyleLst xmlns:a="http://schemas.openxmlformats.org/drawingml/2006/main" def="{EFE1F91B-FC5D-47D8-8CF2-7090D7D143D4}">
  <a:tblStyle styleId="{EFE1F91B-FC5D-47D8-8CF2-7090D7D143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2cd2019c26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2cd2019c26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Free apps rule the app store! No matter the category, from Games to Education, free apps vastly outnumber their paid counterparts. Imagine a genre like Action with over 300 free apps compared to a mere 20 paid ones! This trend holds true across the board, suggesting that developers favor offering free apps, while users seem more inclined towards downloading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2cd2019c260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2cd2019c260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chart paints a fascinating picture of app store ratings! It reveals a bias towards positive reviews. Imagine a bell curve, but slightly lopsided. The peak sits around 4 stars, indicating that most apps receive a "good" rating. There's a gradual decline towards both ends of the scale, but interestingly, the decline is steeper for negative ratings (below 4 stars) compared to positive ones (above 4 stars). This suggests two things: first, users are generally more satisfied with apps than dissatisfied, and second, negative experiences might be more likely to motivate users to leave a review.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2cd2019c26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2cd2019c26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chart shows how popular apps are based on user reviews. It looks at two things: the number of reviews an app has and what category the app belongs to. There are many more apps with few reviews than apps with tons of reviews. Most categories have a similar pattern: many quiet apps and a few very popular ones with tons of reviews. Most apps get barely a peep – just a handful of reviews. Even popular categories like Games have mostly quiet apps, with only a few games generating a big buzz (lots of reviews). So, just like whispers in a crowded room, most apps struggle to be heard by users.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Understanding the association and strength between characteristics:</a:t>
            </a:r>
          </a:p>
          <a:p>
            <a:pPr marL="0" lvl="0" indent="0" algn="l" rtl="0">
              <a:spcBef>
                <a:spcPts val="0"/>
              </a:spcBef>
              <a:spcAft>
                <a:spcPts val="0"/>
              </a:spcAft>
              <a:buNone/>
            </a:pPr>
            <a:r>
              <a:rPr lang="en-US"/>
              <a:t>The strongest positive correlation observed is between Reviews and Installs (0.63), indicating that apps with more reviews tend to have more installations. The weakest correlation is between </a:t>
            </a:r>
            <a:r>
              <a:rPr lang="en-US" err="1"/>
              <a:t>Size_MB</a:t>
            </a:r>
            <a:r>
              <a:rPr lang="en-US"/>
              <a:t> and Installs (-0.01), suggesting that the size of the app has little to no relationship with the number of installations.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t>This dashboard provides an analysis of sentiment polarity and reviews for different apps. The main components are:</a:t>
            </a:r>
          </a:p>
          <a:p>
            <a:pPr marL="342900" indent="-342900">
              <a:buAutoNum type="arabicPeriod"/>
            </a:pPr>
            <a:r>
              <a:rPr lang="en-US"/>
              <a:t>Word Cloud: The word cloud visualizes the most frequently used words in the translated reviews, giving insights into common themes or topics discussed by users.</a:t>
            </a:r>
          </a:p>
          <a:p>
            <a:pPr marL="342900" indent="-342900">
              <a:buAutoNum type="arabicPeriod"/>
            </a:pPr>
            <a:r>
              <a:rPr lang="en-US"/>
              <a:t>Sentiment Polarity Distribution: The pie chart shows the distribution of sentiment polarity (positive, negative, and neutral) across all reviews. The majority of reviews (64.11%) are neutral, while 22.1% are positive, and 13.79% are negative.</a:t>
            </a:r>
          </a:p>
          <a:p>
            <a:pPr marL="342900" indent="-342900">
              <a:buAutoNum type="arabicPeriod"/>
            </a:pPr>
            <a:r>
              <a:rPr lang="en-US"/>
              <a:t>Sum of Sentiment Polarity by App: The bar chart displays the sum of sentiment polarity scores for each app. This allows for comparison of overall sentiment across different apps, with higher bars indicating more positive sentiment and lower bars indicating more negative sentiment.</a:t>
            </a:r>
          </a:p>
          <a:p>
            <a:pPr marL="285750" indent="-285750">
              <a:buChar char="•"/>
            </a:pPr>
            <a:r>
              <a:rPr lang="en-US"/>
              <a:t>The dashboard provides a comprehensive view of user reviews and sentiment analysis for various apps. The word cloud highlights common review themes, the pie chart summarizes the overall sentiment distribution, and the bar chart enables a comparison of sentiment scores across individual apps.</a:t>
            </a:r>
          </a:p>
          <a:p>
            <a:pPr marL="285750" indent="-285750">
              <a:buChar char="•"/>
            </a:pPr>
            <a:r>
              <a:rPr lang="en-US"/>
              <a:t>By combining these visualizations, the dashboard offers insights into user feedback, sentiment trends, and potential areas of improvement or focus for app development and user experience enhancement.</a:t>
            </a:r>
          </a:p>
        </p:txBody>
      </p:sp>
    </p:spTree>
    <p:extLst>
      <p:ext uri="{BB962C8B-B14F-4D97-AF65-F5344CB8AC3E}">
        <p14:creationId xmlns:p14="http://schemas.microsoft.com/office/powerpoint/2010/main" val="1040376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2cd2019c26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2cd2019c26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1. App Pricing vs Installs:</a:t>
            </a:r>
            <a:endParaRPr lang="en-US"/>
          </a:p>
          <a:p>
            <a:pPr>
              <a:buFont typeface="Arial" panose="020B0604020202020204" pitchFamily="34" charset="0"/>
              <a:buChar char="•"/>
            </a:pPr>
            <a:r>
              <a:rPr lang="en-US"/>
              <a:t>This chart likely shows a comparison between the price of an app and the number of times it's been downloaded.</a:t>
            </a:r>
          </a:p>
          <a:p>
            <a:pPr>
              <a:buFont typeface="Arial" panose="020B0604020202020204" pitchFamily="34" charset="0"/>
              <a:buChar char="•"/>
            </a:pPr>
            <a:r>
              <a:rPr lang="en-US"/>
              <a:t>It might reveal that free apps are downloaded significantly more than paid apps.</a:t>
            </a:r>
          </a:p>
          <a:p>
            <a:pPr>
              <a:buFont typeface="Arial" panose="020B0604020202020204" pitchFamily="34" charset="0"/>
              <a:buChar char="•"/>
            </a:pPr>
            <a:r>
              <a:rPr lang="en-US"/>
              <a:t>Users are likely more willing to try free apps before committing to a purchase.</a:t>
            </a:r>
          </a:p>
          <a:p>
            <a:r>
              <a:rPr lang="en-US" b="1"/>
              <a:t>2. Free vs Paid Apps by Genre:</a:t>
            </a:r>
            <a:endParaRPr lang="en-US"/>
          </a:p>
          <a:p>
            <a:pPr>
              <a:buFont typeface="Arial" panose="020B0604020202020204" pitchFamily="34" charset="0"/>
              <a:buChar char="•"/>
            </a:pPr>
            <a:r>
              <a:rPr lang="en-US"/>
              <a:t>This chart might illustrate the distribution of free and paid apps across different app store categories (Games, Education, etc.).</a:t>
            </a:r>
          </a:p>
          <a:p>
            <a:pPr>
              <a:buFont typeface="Arial" panose="020B0604020202020204" pitchFamily="34" charset="0"/>
              <a:buChar char="•"/>
            </a:pPr>
            <a:r>
              <a:rPr lang="en-US"/>
              <a:t>It would likely show a dominance of free apps across all genres compared to paid apps.</a:t>
            </a:r>
          </a:p>
          <a:p>
            <a:r>
              <a:rPr lang="en-US" b="1"/>
              <a:t>3. Average Rating Distribution:</a:t>
            </a:r>
            <a:endParaRPr lang="en-US"/>
          </a:p>
          <a:p>
            <a:pPr>
              <a:buFont typeface="Arial" panose="020B0604020202020204" pitchFamily="34" charset="0"/>
              <a:buChar char="•"/>
            </a:pPr>
            <a:r>
              <a:rPr lang="en-US"/>
              <a:t>This chart depicts the average app rating on a five-star scale.</a:t>
            </a:r>
          </a:p>
          <a:p>
            <a:pPr>
              <a:buFont typeface="Arial" panose="020B0604020202020204" pitchFamily="34" charset="0"/>
              <a:buChar char="•"/>
            </a:pPr>
            <a:r>
              <a:rPr lang="en-US"/>
              <a:t>It might show a bias towards positive ratings, with a peak around 4 stars.</a:t>
            </a:r>
          </a:p>
          <a:p>
            <a:pPr>
              <a:buFont typeface="Arial" panose="020B0604020202020204" pitchFamily="34" charset="0"/>
              <a:buChar char="•"/>
            </a:pPr>
            <a:r>
              <a:rPr lang="en-US"/>
              <a:t>There are likely fewer negative ratings compared to positive ones, suggesting users are more inclined to review apps they enjoyed.</a:t>
            </a:r>
          </a:p>
          <a:p>
            <a:r>
              <a:rPr lang="en-US" b="1"/>
              <a:t>4. Reviews vs App Count:</a:t>
            </a:r>
            <a:endParaRPr lang="en-US"/>
          </a:p>
          <a:p>
            <a:pPr>
              <a:buFont typeface="Arial" panose="020B0604020202020204" pitchFamily="34" charset="0"/>
              <a:buChar char="•"/>
            </a:pPr>
            <a:r>
              <a:rPr lang="en-US"/>
              <a:t>This chart explores the popularity of apps based on user reviews.</a:t>
            </a:r>
          </a:p>
          <a:p>
            <a:pPr>
              <a:buFont typeface="Arial" panose="020B0604020202020204" pitchFamily="34" charset="0"/>
              <a:buChar char="•"/>
            </a:pPr>
            <a:r>
              <a:rPr lang="en-US"/>
              <a:t>It might reveal a pyramid-like structure with many apps having very few reviews and a select few accumulating a large number of reviews (especially popular games).</a:t>
            </a:r>
          </a:p>
          <a:p>
            <a:pPr>
              <a:buFont typeface="Arial" panose="020B0604020202020204" pitchFamily="34" charset="0"/>
              <a:buChar char="•"/>
            </a:pPr>
            <a:r>
              <a:rPr lang="en-US"/>
              <a:t>Most apps struggle to generate significant user buzz.</a:t>
            </a:r>
          </a:p>
          <a:p>
            <a:r>
              <a:rPr lang="en-US" b="1"/>
              <a:t>Overall Insights:</a:t>
            </a:r>
            <a:endParaRPr lang="en-US"/>
          </a:p>
          <a:p>
            <a:pPr>
              <a:buFont typeface="Arial" panose="020B0604020202020204" pitchFamily="34" charset="0"/>
              <a:buChar char="•"/>
            </a:pPr>
            <a:r>
              <a:rPr lang="en-US"/>
              <a:t>Free apps seem to be the dominant force in terms of downloads across categories.</a:t>
            </a:r>
          </a:p>
          <a:p>
            <a:pPr>
              <a:buFont typeface="Arial" panose="020B0604020202020204" pitchFamily="34" charset="0"/>
              <a:buChar char="•"/>
            </a:pPr>
            <a:r>
              <a:rPr lang="en-US"/>
              <a:t>Users are generally more likely to leave positive reviews than negative ones.</a:t>
            </a:r>
          </a:p>
          <a:p>
            <a:pPr>
              <a:buFont typeface="Arial" panose="020B0604020202020204" pitchFamily="34" charset="0"/>
              <a:buChar char="•"/>
            </a:pPr>
            <a:r>
              <a:rPr lang="en-US"/>
              <a:t>A vast majority of apps receive very few reviews, indicating they struggle to gain user traction.</a:t>
            </a:r>
          </a:p>
          <a:p>
            <a:pPr>
              <a:buFont typeface="Arial" panose="020B0604020202020204" pitchFamily="34" charset="0"/>
              <a:buChar char="•"/>
            </a:pPr>
            <a:r>
              <a:rPr lang="en-US"/>
              <a:t>Only a small percentage of apps, particularly in popular categories like Games, achieve high review volumes.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cce748917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2cce748917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13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cce748917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2cce748917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ffectLst/>
              </a:rPr>
              <a:t>This graph illustrates the outcome of the K-means clustering that we applied to the Google Play Store data and it focuses on two primary features: ratings and the number of reviews received. Let’s breakdown the graph! The red cluster encompasses apps with lower to moderate ratings and a wide variation in review counts, possibly indicating less popular or niche apps or newly introduced ones that are yet to garner significant traction. The blue cluster comprises apps with higher ratings and moderate review counts, suggesting well-received apps that may not have achieved widespread popularity. The green cluster includes apps with diverse ratings but consistently high review counts, likely indicating highly engaging or popular apps that generate substantial user interaction regardless of satisfaction levels. Each cluster's centroid, represented by yellow points, signifies the average rating and review count for apps within that cluster, aiding in identifying typical cluster characteristics.</a:t>
            </a:r>
          </a:p>
        </p:txBody>
      </p:sp>
    </p:spTree>
    <p:extLst>
      <p:ext uri="{BB962C8B-B14F-4D97-AF65-F5344CB8AC3E}">
        <p14:creationId xmlns:p14="http://schemas.microsoft.com/office/powerpoint/2010/main" val="2668820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cd2019c26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cd2019c26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mj-lt"/>
              <a:buAutoNum type="arabicPeriod"/>
            </a:pPr>
            <a:r>
              <a:rPr lang="en-US" b="1">
                <a:effectLst/>
              </a:rPr>
              <a:t>Targeting the Green Cluster (Cluster 3):</a:t>
            </a:r>
            <a:r>
              <a:rPr lang="en-US">
                <a:effectLst/>
              </a:rPr>
              <a:t> Apps within the green cluster exhibit a wide range of ratings but consistently high numbers of reviews, indicating high user engagement and popularity. Developers should continue to nurture these apps by focusing on maintaining and enhancing their appeal to users. This may involve regularly updating content, introducing new features, and actively engaging with the user community to sustain high levels of user interaction and positive reviews.</a:t>
            </a:r>
          </a:p>
          <a:p>
            <a:pPr>
              <a:buFont typeface="+mj-lt"/>
              <a:buAutoNum type="arabicPeriod"/>
            </a:pPr>
            <a:r>
              <a:rPr lang="en-US" b="1">
                <a:effectLst/>
              </a:rPr>
              <a:t>Improving Apps in the Red Cluster (Cluster 1):</a:t>
            </a:r>
            <a:r>
              <a:rPr lang="en-US">
                <a:effectLst/>
              </a:rPr>
              <a:t> Apps in the red cluster tend to have lower to moderate ratings and varying numbers of reviews, suggesting areas for improvement in user satisfaction and app quality. Developers should prioritize addressing user feedback and addressing any issues or deficiencies identified through reviews and user engagement metrics. By enhancing the user experience and addressing pain points, developers can work towards moving these apps towards higher-rated clusters, thereby increasing their visibility and appeal to users.</a:t>
            </a:r>
          </a:p>
          <a:p>
            <a:pPr>
              <a:buFont typeface="+mj-lt"/>
              <a:buAutoNum type="arabicPeriod"/>
            </a:pPr>
            <a:r>
              <a:rPr lang="en-US" b="1">
                <a:effectLst/>
              </a:rPr>
              <a:t>Strategizing for Apps in the Blue Cluster (Cluster 2):</a:t>
            </a:r>
            <a:r>
              <a:rPr lang="en-US">
                <a:effectLst/>
              </a:rPr>
              <a:t> Apps in the blue cluster typically have higher ratings and moderate review counts, indicating positive user reception but perhaps not yet achieving widespread popularity. Developers should focus on strategies to increase the visibility and reach of these apps, such as targeted marketing campaigns, partnerships with influencers or other app developers, and optimizing app store listings to improve discoverability. Additionally, developers should continue to monitor user feedback and iterate on app features to maintain and further improve user satisfaction.</a:t>
            </a:r>
          </a:p>
          <a:p>
            <a:pPr>
              <a:buFont typeface="+mj-lt"/>
              <a:buAutoNum type="arabicPeriod"/>
            </a:pPr>
            <a:r>
              <a:rPr lang="en-US" b="1">
                <a:effectLst/>
              </a:rPr>
              <a:t>Utilizing Centroids for Insight:</a:t>
            </a:r>
            <a:r>
              <a:rPr lang="en-US">
                <a:effectLst/>
              </a:rPr>
              <a:t> The centroids of each cluster represent the average rating and review count for apps within that cluster, providing valuable insights into the typical characteristics of apps in each group. Developers can leverage this information to better understand user preferences and tailor their app development and marketing strategies accordingly. For example, apps targeting the green cluster may prioritize features that drive high user engagement, while apps in the red cluster may focus on addressing specific pain points identified through user feedback.</a:t>
            </a:r>
          </a:p>
          <a:p>
            <a:r>
              <a:rPr lang="en-US">
                <a:effectLst/>
              </a:rPr>
              <a:t>Overall, by leveraging the insights gained from the cluster analysis, app developers and platform owners can make informed decisions to optimize app performance, enhance user satisfaction, and drive growth and success on the Google Play Store.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cd2019c26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cd2019c26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ECECEC"/>
                </a:solidFill>
                <a:effectLst/>
                <a:highlight>
                  <a:srgbClr val="212121"/>
                </a:highlight>
                <a:latin typeface="Söhne"/>
              </a:rPr>
              <a:t>Based on the cluster analysis of apps on the Google Play Store, there are several recommendations for the Play Store itself to generate revenue:</a:t>
            </a:r>
          </a:p>
          <a:p>
            <a:pPr algn="l">
              <a:buFont typeface="+mj-lt"/>
              <a:buAutoNum type="arabicPeriod"/>
            </a:pPr>
            <a:r>
              <a:rPr lang="en-US" b="1" i="0">
                <a:solidFill>
                  <a:srgbClr val="ECECEC"/>
                </a:solidFill>
                <a:effectLst/>
                <a:highlight>
                  <a:srgbClr val="212121"/>
                </a:highlight>
                <a:latin typeface="Söhne"/>
              </a:rPr>
              <a:t>Featured Placement Fees:</a:t>
            </a:r>
            <a:r>
              <a:rPr lang="en-US" b="0" i="0">
                <a:solidFill>
                  <a:srgbClr val="ECECEC"/>
                </a:solidFill>
                <a:effectLst/>
                <a:highlight>
                  <a:srgbClr val="212121"/>
                </a:highlight>
                <a:latin typeface="Söhne"/>
              </a:rPr>
              <a:t> Offer app developers the option to pay for featured placements within the Play Store for apps falling within the green cluster (Cluster 3). Given the high user engagement and popularity of these apps, developers may be willing to pay a premium for increased visibility on the Play Store's homepage, category pages, or search results.</a:t>
            </a:r>
          </a:p>
          <a:p>
            <a:pPr algn="l">
              <a:buFont typeface="+mj-lt"/>
              <a:buAutoNum type="arabicPeriod"/>
            </a:pPr>
            <a:r>
              <a:rPr lang="en-US" b="1" i="0">
                <a:solidFill>
                  <a:srgbClr val="ECECEC"/>
                </a:solidFill>
                <a:effectLst/>
                <a:highlight>
                  <a:srgbClr val="212121"/>
                </a:highlight>
                <a:latin typeface="Söhne"/>
              </a:rPr>
              <a:t>Premium App Recommendations:</a:t>
            </a:r>
            <a:r>
              <a:rPr lang="en-US" b="0" i="0">
                <a:solidFill>
                  <a:srgbClr val="ECECEC"/>
                </a:solidFill>
                <a:effectLst/>
                <a:highlight>
                  <a:srgbClr val="212121"/>
                </a:highlight>
                <a:latin typeface="Söhne"/>
              </a:rPr>
              <a:t> Implement a recommendation system that suggests premium apps from the blue cluster (Cluster 2) to users based on their preferences and usage patterns. The Play Store could charge a referral fee or commission for each premium app purchase made through these recommendations, providing an additional revenue stream.</a:t>
            </a:r>
          </a:p>
          <a:p>
            <a:pPr algn="l">
              <a:buFont typeface="+mj-lt"/>
              <a:buAutoNum type="arabicPeriod"/>
            </a:pPr>
            <a:r>
              <a:rPr lang="en-US" b="1" i="0">
                <a:solidFill>
                  <a:srgbClr val="ECECEC"/>
                </a:solidFill>
                <a:effectLst/>
                <a:highlight>
                  <a:srgbClr val="212121"/>
                </a:highlight>
                <a:latin typeface="Söhne"/>
              </a:rPr>
              <a:t>In-App Advertising:</a:t>
            </a:r>
            <a:r>
              <a:rPr lang="en-US" b="0" i="0">
                <a:solidFill>
                  <a:srgbClr val="ECECEC"/>
                </a:solidFill>
                <a:effectLst/>
                <a:highlight>
                  <a:srgbClr val="212121"/>
                </a:highlight>
                <a:latin typeface="Söhne"/>
              </a:rPr>
              <a:t> Offer advertising opportunities within apps across all clusters, allowing advertisers to target users based on their app usage behavior and preferences. Apps within the green cluster (Cluster 3), with their high user engagement and interaction rates, may attract advertisers willing to pay higher advertising rates for increased exposure to a highly engaged audience.</a:t>
            </a:r>
          </a:p>
          <a:p>
            <a:pPr algn="l">
              <a:buFont typeface="+mj-lt"/>
              <a:buAutoNum type="arabicPeriod"/>
            </a:pPr>
            <a:r>
              <a:rPr lang="en-US" b="1" i="0">
                <a:solidFill>
                  <a:srgbClr val="ECECEC"/>
                </a:solidFill>
                <a:effectLst/>
                <a:highlight>
                  <a:srgbClr val="212121"/>
                </a:highlight>
                <a:latin typeface="Söhne"/>
              </a:rPr>
              <a:t>Subscription Referral Program:</a:t>
            </a:r>
            <a:r>
              <a:rPr lang="en-US" b="0" i="0">
                <a:solidFill>
                  <a:srgbClr val="ECECEC"/>
                </a:solidFill>
                <a:effectLst/>
                <a:highlight>
                  <a:srgbClr val="212121"/>
                </a:highlight>
                <a:latin typeface="Söhne"/>
              </a:rPr>
              <a:t> Introduce a subscription referral program where the Play Store receives a percentage of subscription revenues generated from apps within the red cluster (Cluster 1) that are referred to users. By promoting these apps to users who may be interested in improving their user experience, the Play Store can earn a share of the subscription revenue generated by these apps.</a:t>
            </a:r>
          </a:p>
          <a:p>
            <a:pPr algn="l">
              <a:buFont typeface="+mj-lt"/>
              <a:buAutoNum type="arabicPeriod"/>
            </a:pPr>
            <a:r>
              <a:rPr lang="en-US" b="1" i="0">
                <a:solidFill>
                  <a:srgbClr val="ECECEC"/>
                </a:solidFill>
                <a:effectLst/>
                <a:highlight>
                  <a:srgbClr val="212121"/>
                </a:highlight>
                <a:latin typeface="Söhne"/>
              </a:rPr>
              <a:t>Data Insights and Analytics Services:</a:t>
            </a:r>
            <a:r>
              <a:rPr lang="en-US" b="0" i="0">
                <a:solidFill>
                  <a:srgbClr val="ECECEC"/>
                </a:solidFill>
                <a:effectLst/>
                <a:highlight>
                  <a:srgbClr val="212121"/>
                </a:highlight>
                <a:latin typeface="Söhne"/>
              </a:rPr>
              <a:t> Offer data insights and analytics services to app developers, providing them with valuable insights into user behavior, preferences, and market trends based on the cluster analysis data. Developers may be willing to pay for access to these insights to inform their app development, marketing, and monetization strategies.</a:t>
            </a:r>
          </a:p>
          <a:p>
            <a:pPr algn="l">
              <a:buFont typeface="+mj-lt"/>
              <a:buAutoNum type="arabicPeriod"/>
            </a:pPr>
            <a:r>
              <a:rPr lang="en-US" b="1" i="0">
                <a:solidFill>
                  <a:srgbClr val="ECECEC"/>
                </a:solidFill>
                <a:effectLst/>
                <a:highlight>
                  <a:srgbClr val="212121"/>
                </a:highlight>
                <a:latin typeface="Söhne"/>
              </a:rPr>
              <a:t>Premium Analytics Dashboard:</a:t>
            </a:r>
            <a:r>
              <a:rPr lang="en-US" b="0" i="0">
                <a:solidFill>
                  <a:srgbClr val="ECECEC"/>
                </a:solidFill>
                <a:effectLst/>
                <a:highlight>
                  <a:srgbClr val="212121"/>
                </a:highlight>
                <a:latin typeface="Söhne"/>
              </a:rPr>
              <a:t> Introduce a premium analytics dashboard for app developers, offering advanced analytics and visualization tools to help them better understand and optimize their app performance. The Play Store could charge a subscription fee for access to these premium features, providing developers with valuable tools to improve their app's success on the platform.</a:t>
            </a:r>
          </a:p>
          <a:p>
            <a:pPr algn="l"/>
            <a:r>
              <a:rPr lang="en-US" b="0" i="0">
                <a:solidFill>
                  <a:srgbClr val="ECECEC"/>
                </a:solidFill>
                <a:effectLst/>
                <a:highlight>
                  <a:srgbClr val="212121"/>
                </a:highlight>
                <a:latin typeface="Söhne"/>
              </a:rPr>
              <a:t>By implementing these revenue-generating strategies, the Google Play Store can leverage the insights gained from the cluster analysis to maximize revenue opportunities while providing value to both users and app developers on the platform.</a:t>
            </a:r>
          </a:p>
          <a:p>
            <a:endParaRPr lang="en-US">
              <a:effectLst/>
            </a:endParaRPr>
          </a:p>
        </p:txBody>
      </p:sp>
    </p:spTree>
    <p:extLst>
      <p:ext uri="{BB962C8B-B14F-4D97-AF65-F5344CB8AC3E}">
        <p14:creationId xmlns:p14="http://schemas.microsoft.com/office/powerpoint/2010/main" val="363380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cd2019c260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cd2019c260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effectLst/>
            </a:endParaRPr>
          </a:p>
        </p:txBody>
      </p:sp>
    </p:spTree>
    <p:extLst>
      <p:ext uri="{BB962C8B-B14F-4D97-AF65-F5344CB8AC3E}">
        <p14:creationId xmlns:p14="http://schemas.microsoft.com/office/powerpoint/2010/main" val="259333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Initially, we wanted to select a dataset that would help us extract sentiment data because we were aiming to create an ML model and provide recommendations. But the “Google Pkaggle.com that had 2 CSVs: “googleplaystore.csv” and “googleplaystore_user_reviews.csv”. The “googleplaystore_user_reviews.csv” already had the sentiment data extracted through web scraping. </a:t>
            </a:r>
          </a:p>
          <a:p>
            <a:pPr marL="0" lvl="0" indent="0" algn="l">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01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19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2cd2019c26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2cd2019c26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tillium Web"/>
              <a:buChar char="●"/>
            </a:pPr>
            <a:r>
              <a:rPr lang="en-US">
                <a:solidFill>
                  <a:schemeClr val="dk1"/>
                </a:solidFill>
                <a:latin typeface="Titillium Web"/>
                <a:ea typeface="Titillium Web"/>
                <a:cs typeface="Titillium Web"/>
                <a:sym typeface="Titillium Web"/>
              </a:rPr>
              <a:t>High Competition: Family and game categories are saturated</a:t>
            </a:r>
          </a:p>
          <a:p>
            <a:pPr marL="457200" lvl="0" indent="-317500" algn="l" rtl="0">
              <a:spcBef>
                <a:spcPts val="0"/>
              </a:spcBef>
              <a:spcAft>
                <a:spcPts val="0"/>
              </a:spcAft>
              <a:buClr>
                <a:schemeClr val="dk1"/>
              </a:buClr>
              <a:buSzPts val="1400"/>
              <a:buFont typeface="Titillium Web"/>
              <a:buChar char="●"/>
            </a:pPr>
            <a:r>
              <a:rPr lang="en-US">
                <a:solidFill>
                  <a:schemeClr val="dk1"/>
                </a:solidFill>
                <a:latin typeface="Titillium Web"/>
                <a:ea typeface="Titillium Web"/>
                <a:cs typeface="Titillium Web"/>
                <a:sym typeface="Titillium Web"/>
              </a:rPr>
              <a:t>Growth Opportunities: Less saturated categories like photography and shopping offer entry points.</a:t>
            </a:r>
          </a:p>
        </p:txBody>
      </p:sp>
    </p:spTree>
    <p:extLst>
      <p:ext uri="{BB962C8B-B14F-4D97-AF65-F5344CB8AC3E}">
        <p14:creationId xmlns:p14="http://schemas.microsoft.com/office/powerpoint/2010/main" val="290027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2cd2019c26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2cd2019c26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Free apps dominate the download charts, with the number of free apps increasing along with the number of installs. Paid apps, on the other hand, are most common in the $1 to $100 price range, but see far fewer downloads overall. This suggests that users are more likely to download free apps, possibly because they are more willing to try something they don't have to pay for upfront.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flipH="1">
            <a:off x="0" y="-161849"/>
            <a:ext cx="9144000" cy="5467198"/>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 name="Google Shape;44;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47;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 name="Google Shape;49;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2" name="Google Shape;52;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 name="Google Shape;5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4" name="Google Shape;54;p2"/>
          <p:cNvSpPr txBox="1">
            <a:spLocks noGrp="1"/>
          </p:cNvSpPr>
          <p:nvPr>
            <p:ph type="ctrTitle"/>
          </p:nvPr>
        </p:nvSpPr>
        <p:spPr>
          <a:xfrm>
            <a:off x="713225" y="820500"/>
            <a:ext cx="4035600" cy="27495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4000"/>
              <a:buNone/>
              <a:defRPr sz="4000"/>
            </a:lvl1pPr>
            <a:lvl2pPr lvl="1" algn="l">
              <a:spcBef>
                <a:spcPts val="0"/>
              </a:spcBef>
              <a:spcAft>
                <a:spcPts val="0"/>
              </a:spcAft>
              <a:buClr>
                <a:srgbClr val="191919"/>
              </a:buClr>
              <a:buSzPts val="4000"/>
              <a:buNone/>
              <a:defRPr sz="4000">
                <a:solidFill>
                  <a:srgbClr val="191919"/>
                </a:solidFill>
              </a:defRPr>
            </a:lvl2pPr>
            <a:lvl3pPr lvl="2" algn="l">
              <a:spcBef>
                <a:spcPts val="0"/>
              </a:spcBef>
              <a:spcAft>
                <a:spcPts val="0"/>
              </a:spcAft>
              <a:buClr>
                <a:srgbClr val="191919"/>
              </a:buClr>
              <a:buSzPts val="4000"/>
              <a:buNone/>
              <a:defRPr sz="4000">
                <a:solidFill>
                  <a:srgbClr val="191919"/>
                </a:solidFill>
              </a:defRPr>
            </a:lvl3pPr>
            <a:lvl4pPr lvl="3" algn="l">
              <a:spcBef>
                <a:spcPts val="0"/>
              </a:spcBef>
              <a:spcAft>
                <a:spcPts val="0"/>
              </a:spcAft>
              <a:buClr>
                <a:srgbClr val="191919"/>
              </a:buClr>
              <a:buSzPts val="4000"/>
              <a:buNone/>
              <a:defRPr sz="4000">
                <a:solidFill>
                  <a:srgbClr val="191919"/>
                </a:solidFill>
              </a:defRPr>
            </a:lvl4pPr>
            <a:lvl5pPr lvl="4" algn="l">
              <a:spcBef>
                <a:spcPts val="0"/>
              </a:spcBef>
              <a:spcAft>
                <a:spcPts val="0"/>
              </a:spcAft>
              <a:buClr>
                <a:srgbClr val="191919"/>
              </a:buClr>
              <a:buSzPts val="4000"/>
              <a:buNone/>
              <a:defRPr sz="4000">
                <a:solidFill>
                  <a:srgbClr val="191919"/>
                </a:solidFill>
              </a:defRPr>
            </a:lvl5pPr>
            <a:lvl6pPr lvl="5" algn="l">
              <a:spcBef>
                <a:spcPts val="0"/>
              </a:spcBef>
              <a:spcAft>
                <a:spcPts val="0"/>
              </a:spcAft>
              <a:buClr>
                <a:srgbClr val="191919"/>
              </a:buClr>
              <a:buSzPts val="4000"/>
              <a:buNone/>
              <a:defRPr sz="4000">
                <a:solidFill>
                  <a:srgbClr val="191919"/>
                </a:solidFill>
              </a:defRPr>
            </a:lvl6pPr>
            <a:lvl7pPr lvl="6" algn="l">
              <a:spcBef>
                <a:spcPts val="0"/>
              </a:spcBef>
              <a:spcAft>
                <a:spcPts val="0"/>
              </a:spcAft>
              <a:buClr>
                <a:srgbClr val="191919"/>
              </a:buClr>
              <a:buSzPts val="4000"/>
              <a:buNone/>
              <a:defRPr sz="4000">
                <a:solidFill>
                  <a:srgbClr val="191919"/>
                </a:solidFill>
              </a:defRPr>
            </a:lvl7pPr>
            <a:lvl8pPr lvl="7" algn="l">
              <a:spcBef>
                <a:spcPts val="0"/>
              </a:spcBef>
              <a:spcAft>
                <a:spcPts val="0"/>
              </a:spcAft>
              <a:buClr>
                <a:srgbClr val="191919"/>
              </a:buClr>
              <a:buSzPts val="4000"/>
              <a:buNone/>
              <a:defRPr sz="4000">
                <a:solidFill>
                  <a:srgbClr val="191919"/>
                </a:solidFill>
              </a:defRPr>
            </a:lvl8pPr>
            <a:lvl9pPr lvl="8" algn="l">
              <a:spcBef>
                <a:spcPts val="0"/>
              </a:spcBef>
              <a:spcAft>
                <a:spcPts val="0"/>
              </a:spcAft>
              <a:buClr>
                <a:srgbClr val="191919"/>
              </a:buClr>
              <a:buSzPts val="4000"/>
              <a:buNone/>
              <a:defRPr sz="4000">
                <a:solidFill>
                  <a:srgbClr val="191919"/>
                </a:solidFill>
              </a:defRPr>
            </a:lvl9pPr>
          </a:lstStyle>
          <a:p>
            <a:endParaRPr/>
          </a:p>
        </p:txBody>
      </p:sp>
      <p:sp>
        <p:nvSpPr>
          <p:cNvPr id="55" name="Google Shape;55;p2"/>
          <p:cNvSpPr txBox="1">
            <a:spLocks noGrp="1"/>
          </p:cNvSpPr>
          <p:nvPr>
            <p:ph type="subTitle" idx="1"/>
          </p:nvPr>
        </p:nvSpPr>
        <p:spPr>
          <a:xfrm>
            <a:off x="713225" y="3808525"/>
            <a:ext cx="4035600" cy="33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7" y="167200"/>
            <a:ext cx="8952587" cy="4867172"/>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7"/>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8"/>
        <p:cNvGrpSpPr/>
        <p:nvPr/>
      </p:nvGrpSpPr>
      <p:grpSpPr>
        <a:xfrm>
          <a:off x="0" y="0"/>
          <a:ext cx="0" cy="0"/>
          <a:chOff x="0" y="0"/>
          <a:chExt cx="0" cy="0"/>
        </a:xfrm>
      </p:grpSpPr>
      <p:grpSp>
        <p:nvGrpSpPr>
          <p:cNvPr id="529" name="Google Shape;529;p13"/>
          <p:cNvGrpSpPr/>
          <p:nvPr/>
        </p:nvGrpSpPr>
        <p:grpSpPr>
          <a:xfrm flipH="1">
            <a:off x="0" y="-161849"/>
            <a:ext cx="9144000" cy="5467198"/>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4" name="Google Shape;554;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5" name="Google Shape;555;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6" name="Google Shape;556;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9" name="Google Shape;55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0" name="Google Shape;56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4" name="Google Shape;564;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7" name="Google Shape;567;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8" name="Google Shape;568;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9" name="Google Shape;569;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2" name="Google Shape;572;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3" name="Google Shape;57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74" name="Google Shape;574;p13"/>
          <p:cNvSpPr txBox="1">
            <a:spLocks noGrp="1"/>
          </p:cNvSpPr>
          <p:nvPr>
            <p:ph type="subTitle" idx="1"/>
          </p:nvPr>
        </p:nvSpPr>
        <p:spPr>
          <a:xfrm>
            <a:off x="1454699" y="172750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5" name="Google Shape;5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13"/>
          <p:cNvSpPr txBox="1">
            <a:spLocks noGrp="1"/>
          </p:cNvSpPr>
          <p:nvPr>
            <p:ph type="subTitle" idx="2"/>
          </p:nvPr>
        </p:nvSpPr>
        <p:spPr>
          <a:xfrm>
            <a:off x="713225" y="218195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13"/>
          <p:cNvSpPr txBox="1">
            <a:spLocks noGrp="1"/>
          </p:cNvSpPr>
          <p:nvPr>
            <p:ph type="title" idx="3" hasCustomPrompt="1"/>
          </p:nvPr>
        </p:nvSpPr>
        <p:spPr>
          <a:xfrm>
            <a:off x="720000" y="172749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78" name="Google Shape;578;p13"/>
          <p:cNvSpPr txBox="1">
            <a:spLocks noGrp="1"/>
          </p:cNvSpPr>
          <p:nvPr>
            <p:ph type="subTitle" idx="4"/>
          </p:nvPr>
        </p:nvSpPr>
        <p:spPr>
          <a:xfrm>
            <a:off x="5532475" y="172750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9" name="Google Shape;579;p13"/>
          <p:cNvSpPr txBox="1">
            <a:spLocks noGrp="1"/>
          </p:cNvSpPr>
          <p:nvPr>
            <p:ph type="subTitle" idx="5"/>
          </p:nvPr>
        </p:nvSpPr>
        <p:spPr>
          <a:xfrm>
            <a:off x="4791000" y="218195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0" name="Google Shape;580;p13"/>
          <p:cNvSpPr txBox="1">
            <a:spLocks noGrp="1"/>
          </p:cNvSpPr>
          <p:nvPr>
            <p:ph type="title" idx="6" hasCustomPrompt="1"/>
          </p:nvPr>
        </p:nvSpPr>
        <p:spPr>
          <a:xfrm>
            <a:off x="4797775" y="172749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1" name="Google Shape;581;p13"/>
          <p:cNvSpPr txBox="1">
            <a:spLocks noGrp="1"/>
          </p:cNvSpPr>
          <p:nvPr>
            <p:ph type="subTitle" idx="7"/>
          </p:nvPr>
        </p:nvSpPr>
        <p:spPr>
          <a:xfrm>
            <a:off x="1454699" y="320255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2" name="Google Shape;582;p13"/>
          <p:cNvSpPr txBox="1">
            <a:spLocks noGrp="1"/>
          </p:cNvSpPr>
          <p:nvPr>
            <p:ph type="subTitle" idx="8"/>
          </p:nvPr>
        </p:nvSpPr>
        <p:spPr>
          <a:xfrm>
            <a:off x="713225" y="365700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13"/>
          <p:cNvSpPr txBox="1">
            <a:spLocks noGrp="1"/>
          </p:cNvSpPr>
          <p:nvPr>
            <p:ph type="title" idx="9" hasCustomPrompt="1"/>
          </p:nvPr>
        </p:nvSpPr>
        <p:spPr>
          <a:xfrm>
            <a:off x="720000" y="320254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4" name="Google Shape;584;p13"/>
          <p:cNvSpPr txBox="1">
            <a:spLocks noGrp="1"/>
          </p:cNvSpPr>
          <p:nvPr>
            <p:ph type="subTitle" idx="13"/>
          </p:nvPr>
        </p:nvSpPr>
        <p:spPr>
          <a:xfrm>
            <a:off x="5532475" y="3202550"/>
            <a:ext cx="28914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5" name="Google Shape;585;p13"/>
          <p:cNvSpPr txBox="1">
            <a:spLocks noGrp="1"/>
          </p:cNvSpPr>
          <p:nvPr>
            <p:ph type="subTitle" idx="14"/>
          </p:nvPr>
        </p:nvSpPr>
        <p:spPr>
          <a:xfrm>
            <a:off x="4791000" y="3657000"/>
            <a:ext cx="3633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13"/>
          <p:cNvSpPr txBox="1">
            <a:spLocks noGrp="1"/>
          </p:cNvSpPr>
          <p:nvPr>
            <p:ph type="title" idx="15" hasCustomPrompt="1"/>
          </p:nvPr>
        </p:nvSpPr>
        <p:spPr>
          <a:xfrm>
            <a:off x="4797775" y="3202545"/>
            <a:ext cx="734700" cy="4476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grpSp>
        <p:nvGrpSpPr>
          <p:cNvPr id="587" name="Google Shape;587;p13"/>
          <p:cNvGrpSpPr/>
          <p:nvPr/>
        </p:nvGrpSpPr>
        <p:grpSpPr>
          <a:xfrm>
            <a:off x="-7" y="117416"/>
            <a:ext cx="8941384" cy="4905859"/>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3"/>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3"/>
        <p:cNvGrpSpPr/>
        <p:nvPr/>
      </p:nvGrpSpPr>
      <p:grpSpPr>
        <a:xfrm>
          <a:off x="0" y="0"/>
          <a:ext cx="0" cy="0"/>
          <a:chOff x="0" y="0"/>
          <a:chExt cx="0" cy="0"/>
        </a:xfrm>
      </p:grpSpPr>
      <p:grpSp>
        <p:nvGrpSpPr>
          <p:cNvPr id="594" name="Google Shape;594;p14"/>
          <p:cNvGrpSpPr/>
          <p:nvPr/>
        </p:nvGrpSpPr>
        <p:grpSpPr>
          <a:xfrm flipH="1">
            <a:off x="0" y="-161849"/>
            <a:ext cx="9144000" cy="5467198"/>
            <a:chOff x="0" y="-171451"/>
            <a:chExt cx="9144000" cy="5467198"/>
          </a:xfrm>
        </p:grpSpPr>
        <p:grpSp>
          <p:nvGrpSpPr>
            <p:cNvPr id="595" name="Google Shape;595;p14"/>
            <p:cNvGrpSpPr/>
            <p:nvPr/>
          </p:nvGrpSpPr>
          <p:grpSpPr>
            <a:xfrm>
              <a:off x="0" y="135850"/>
              <a:ext cx="9144000" cy="4654700"/>
              <a:chOff x="12075" y="212050"/>
              <a:chExt cx="9144000" cy="4654700"/>
            </a:xfrm>
          </p:grpSpPr>
          <p:grpSp>
            <p:nvGrpSpPr>
              <p:cNvPr id="596" name="Google Shape;596;p14"/>
              <p:cNvGrpSpPr/>
              <p:nvPr/>
            </p:nvGrpSpPr>
            <p:grpSpPr>
              <a:xfrm>
                <a:off x="12075" y="212050"/>
                <a:ext cx="9144000" cy="1396425"/>
                <a:chOff x="12075" y="212050"/>
                <a:chExt cx="9144000" cy="1396425"/>
              </a:xfrm>
            </p:grpSpPr>
            <p:cxnSp>
              <p:nvCxnSpPr>
                <p:cNvPr id="597" name="Google Shape;59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1" name="Google Shape;601;p14"/>
              <p:cNvGrpSpPr/>
              <p:nvPr/>
            </p:nvGrpSpPr>
            <p:grpSpPr>
              <a:xfrm>
                <a:off x="12075" y="2073925"/>
                <a:ext cx="9144000" cy="1396425"/>
                <a:chOff x="12075" y="212050"/>
                <a:chExt cx="9144000" cy="1396425"/>
              </a:xfrm>
            </p:grpSpPr>
            <p:cxnSp>
              <p:nvCxnSpPr>
                <p:cNvPr id="602" name="Google Shape;602;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6" name="Google Shape;606;p14"/>
              <p:cNvGrpSpPr/>
              <p:nvPr/>
            </p:nvGrpSpPr>
            <p:grpSpPr>
              <a:xfrm>
                <a:off x="12075" y="3935800"/>
                <a:ext cx="9144000" cy="930950"/>
                <a:chOff x="12075" y="212050"/>
                <a:chExt cx="9144000" cy="930950"/>
              </a:xfrm>
            </p:grpSpPr>
            <p:cxnSp>
              <p:nvCxnSpPr>
                <p:cNvPr id="607" name="Google Shape;60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10" name="Google Shape;610;p14"/>
            <p:cNvGrpSpPr/>
            <p:nvPr/>
          </p:nvGrpSpPr>
          <p:grpSpPr>
            <a:xfrm>
              <a:off x="213575" y="-171451"/>
              <a:ext cx="8855100" cy="5467198"/>
              <a:chOff x="213575" y="-171451"/>
              <a:chExt cx="8855100" cy="5467198"/>
            </a:xfrm>
          </p:grpSpPr>
          <p:grpSp>
            <p:nvGrpSpPr>
              <p:cNvPr id="611" name="Google Shape;611;p14"/>
              <p:cNvGrpSpPr/>
              <p:nvPr/>
            </p:nvGrpSpPr>
            <p:grpSpPr>
              <a:xfrm rot="5400000">
                <a:off x="-192674" y="234798"/>
                <a:ext cx="5467198" cy="4654700"/>
                <a:chOff x="12075" y="444775"/>
                <a:chExt cx="9144000" cy="4654700"/>
              </a:xfrm>
            </p:grpSpPr>
            <p:grpSp>
              <p:nvGrpSpPr>
                <p:cNvPr id="612" name="Google Shape;612;p14"/>
                <p:cNvGrpSpPr/>
                <p:nvPr/>
              </p:nvGrpSpPr>
              <p:grpSpPr>
                <a:xfrm>
                  <a:off x="12075" y="444775"/>
                  <a:ext cx="9144000" cy="1396425"/>
                  <a:chOff x="12075" y="444775"/>
                  <a:chExt cx="9144000" cy="1396425"/>
                </a:xfrm>
              </p:grpSpPr>
              <p:cxnSp>
                <p:nvCxnSpPr>
                  <p:cNvPr id="613" name="Google Shape;61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17" name="Google Shape;617;p14"/>
                <p:cNvGrpSpPr/>
                <p:nvPr/>
              </p:nvGrpSpPr>
              <p:grpSpPr>
                <a:xfrm>
                  <a:off x="12075" y="2306650"/>
                  <a:ext cx="9144000" cy="1396425"/>
                  <a:chOff x="12075" y="444775"/>
                  <a:chExt cx="9144000" cy="1396425"/>
                </a:xfrm>
              </p:grpSpPr>
              <p:cxnSp>
                <p:nvCxnSpPr>
                  <p:cNvPr id="618" name="Google Shape;618;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22" name="Google Shape;622;p14"/>
                <p:cNvGrpSpPr/>
                <p:nvPr/>
              </p:nvGrpSpPr>
              <p:grpSpPr>
                <a:xfrm>
                  <a:off x="12075" y="4168525"/>
                  <a:ext cx="9144000" cy="930950"/>
                  <a:chOff x="12075" y="444775"/>
                  <a:chExt cx="9144000" cy="930950"/>
                </a:xfrm>
              </p:grpSpPr>
              <p:cxnSp>
                <p:nvCxnSpPr>
                  <p:cNvPr id="623" name="Google Shape;62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4" name="Google Shape;62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5" name="Google Shape;62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26" name="Google Shape;626;p14"/>
              <p:cNvGrpSpPr/>
              <p:nvPr/>
            </p:nvGrpSpPr>
            <p:grpSpPr>
              <a:xfrm rot="5400000">
                <a:off x="4473201" y="700273"/>
                <a:ext cx="5467198" cy="3723750"/>
                <a:chOff x="12075" y="1375725"/>
                <a:chExt cx="9144000" cy="3723750"/>
              </a:xfrm>
            </p:grpSpPr>
            <p:grpSp>
              <p:nvGrpSpPr>
                <p:cNvPr id="627" name="Google Shape;627;p14"/>
                <p:cNvGrpSpPr/>
                <p:nvPr/>
              </p:nvGrpSpPr>
              <p:grpSpPr>
                <a:xfrm>
                  <a:off x="12075" y="1375725"/>
                  <a:ext cx="9144000" cy="465475"/>
                  <a:chOff x="12075" y="1375725"/>
                  <a:chExt cx="9144000" cy="465475"/>
                </a:xfrm>
              </p:grpSpPr>
              <p:cxnSp>
                <p:nvCxnSpPr>
                  <p:cNvPr id="628" name="Google Shape;62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0" name="Google Shape;630;p14"/>
                <p:cNvGrpSpPr/>
                <p:nvPr/>
              </p:nvGrpSpPr>
              <p:grpSpPr>
                <a:xfrm>
                  <a:off x="12075" y="2306650"/>
                  <a:ext cx="9144000" cy="1396425"/>
                  <a:chOff x="12075" y="444775"/>
                  <a:chExt cx="9144000" cy="1396425"/>
                </a:xfrm>
              </p:grpSpPr>
              <p:cxnSp>
                <p:nvCxnSpPr>
                  <p:cNvPr id="631" name="Google Shape;631;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5" name="Google Shape;635;p14"/>
                <p:cNvGrpSpPr/>
                <p:nvPr/>
              </p:nvGrpSpPr>
              <p:grpSpPr>
                <a:xfrm>
                  <a:off x="12075" y="4168525"/>
                  <a:ext cx="9144000" cy="930950"/>
                  <a:chOff x="12075" y="444775"/>
                  <a:chExt cx="9144000" cy="930950"/>
                </a:xfrm>
              </p:grpSpPr>
              <p:cxnSp>
                <p:nvCxnSpPr>
                  <p:cNvPr id="636" name="Google Shape;636;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39" name="Google Shape;639;p14"/>
          <p:cNvSpPr txBox="1">
            <a:spLocks noGrp="1"/>
          </p:cNvSpPr>
          <p:nvPr>
            <p:ph type="title"/>
          </p:nvPr>
        </p:nvSpPr>
        <p:spPr>
          <a:xfrm>
            <a:off x="1226425" y="3100300"/>
            <a:ext cx="6691200" cy="661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000"/>
              <a:buNone/>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640" name="Google Shape;640;p14"/>
          <p:cNvSpPr txBox="1">
            <a:spLocks noGrp="1"/>
          </p:cNvSpPr>
          <p:nvPr>
            <p:ph type="subTitle" idx="1"/>
          </p:nvPr>
        </p:nvSpPr>
        <p:spPr>
          <a:xfrm>
            <a:off x="1226400" y="1126425"/>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41" name="Google Shape;641;p14"/>
          <p:cNvGrpSpPr/>
          <p:nvPr/>
        </p:nvGrpSpPr>
        <p:grpSpPr>
          <a:xfrm>
            <a:off x="-7" y="117416"/>
            <a:ext cx="8941384" cy="4905859"/>
            <a:chOff x="-7" y="117416"/>
            <a:chExt cx="8941384" cy="4905859"/>
          </a:xfrm>
        </p:grpSpPr>
        <p:grpSp>
          <p:nvGrpSpPr>
            <p:cNvPr id="642" name="Google Shape;642;p14"/>
            <p:cNvGrpSpPr/>
            <p:nvPr/>
          </p:nvGrpSpPr>
          <p:grpSpPr>
            <a:xfrm>
              <a:off x="-7" y="4797050"/>
              <a:ext cx="1266969" cy="226225"/>
              <a:chOff x="-7" y="167200"/>
              <a:chExt cx="1266969" cy="226225"/>
            </a:xfrm>
          </p:grpSpPr>
          <p:sp>
            <p:nvSpPr>
              <p:cNvPr id="643" name="Google Shape;643;p1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14"/>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47"/>
        <p:cNvGrpSpPr/>
        <p:nvPr/>
      </p:nvGrpSpPr>
      <p:grpSpPr>
        <a:xfrm>
          <a:off x="0" y="0"/>
          <a:ext cx="0" cy="0"/>
          <a:chOff x="0" y="0"/>
          <a:chExt cx="0" cy="0"/>
        </a:xfrm>
      </p:grpSpPr>
      <p:grpSp>
        <p:nvGrpSpPr>
          <p:cNvPr id="648" name="Google Shape;648;p15"/>
          <p:cNvGrpSpPr/>
          <p:nvPr/>
        </p:nvGrpSpPr>
        <p:grpSpPr>
          <a:xfrm flipH="1">
            <a:off x="0" y="-161849"/>
            <a:ext cx="9144000" cy="5467198"/>
            <a:chOff x="0" y="-171451"/>
            <a:chExt cx="9144000" cy="5467198"/>
          </a:xfrm>
        </p:grpSpPr>
        <p:grpSp>
          <p:nvGrpSpPr>
            <p:cNvPr id="649" name="Google Shape;649;p15"/>
            <p:cNvGrpSpPr/>
            <p:nvPr/>
          </p:nvGrpSpPr>
          <p:grpSpPr>
            <a:xfrm>
              <a:off x="0" y="135850"/>
              <a:ext cx="9144000" cy="4654700"/>
              <a:chOff x="12075" y="212050"/>
              <a:chExt cx="9144000" cy="4654700"/>
            </a:xfrm>
          </p:grpSpPr>
          <p:grpSp>
            <p:nvGrpSpPr>
              <p:cNvPr id="650" name="Google Shape;650;p15"/>
              <p:cNvGrpSpPr/>
              <p:nvPr/>
            </p:nvGrpSpPr>
            <p:grpSpPr>
              <a:xfrm>
                <a:off x="12075" y="212050"/>
                <a:ext cx="9144000" cy="1396425"/>
                <a:chOff x="12075" y="212050"/>
                <a:chExt cx="9144000" cy="1396425"/>
              </a:xfrm>
            </p:grpSpPr>
            <p:cxnSp>
              <p:nvCxnSpPr>
                <p:cNvPr id="651" name="Google Shape;65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2" name="Google Shape;65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3" name="Google Shape;65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4" name="Google Shape;654;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55" name="Google Shape;655;p15"/>
              <p:cNvGrpSpPr/>
              <p:nvPr/>
            </p:nvGrpSpPr>
            <p:grpSpPr>
              <a:xfrm>
                <a:off x="12075" y="2073925"/>
                <a:ext cx="9144000" cy="1396425"/>
                <a:chOff x="12075" y="212050"/>
                <a:chExt cx="9144000" cy="1396425"/>
              </a:xfrm>
            </p:grpSpPr>
            <p:cxnSp>
              <p:nvCxnSpPr>
                <p:cNvPr id="656" name="Google Shape;656;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7" name="Google Shape;657;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8" name="Google Shape;658;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9" name="Google Shape;659;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60" name="Google Shape;660;p15"/>
              <p:cNvGrpSpPr/>
              <p:nvPr/>
            </p:nvGrpSpPr>
            <p:grpSpPr>
              <a:xfrm>
                <a:off x="12075" y="3935800"/>
                <a:ext cx="9144000" cy="930950"/>
                <a:chOff x="12075" y="212050"/>
                <a:chExt cx="9144000" cy="930950"/>
              </a:xfrm>
            </p:grpSpPr>
            <p:cxnSp>
              <p:nvCxnSpPr>
                <p:cNvPr id="661" name="Google Shape;66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2" name="Google Shape;66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3" name="Google Shape;66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64" name="Google Shape;664;p15"/>
            <p:cNvGrpSpPr/>
            <p:nvPr/>
          </p:nvGrpSpPr>
          <p:grpSpPr>
            <a:xfrm>
              <a:off x="213575" y="-171451"/>
              <a:ext cx="8855100" cy="5467198"/>
              <a:chOff x="213575" y="-171451"/>
              <a:chExt cx="8855100" cy="5467198"/>
            </a:xfrm>
          </p:grpSpPr>
          <p:grpSp>
            <p:nvGrpSpPr>
              <p:cNvPr id="665" name="Google Shape;665;p15"/>
              <p:cNvGrpSpPr/>
              <p:nvPr/>
            </p:nvGrpSpPr>
            <p:grpSpPr>
              <a:xfrm rot="5400000">
                <a:off x="-192674" y="234798"/>
                <a:ext cx="5467198" cy="4654700"/>
                <a:chOff x="12075" y="444775"/>
                <a:chExt cx="9144000" cy="4654700"/>
              </a:xfrm>
            </p:grpSpPr>
            <p:grpSp>
              <p:nvGrpSpPr>
                <p:cNvPr id="666" name="Google Shape;666;p15"/>
                <p:cNvGrpSpPr/>
                <p:nvPr/>
              </p:nvGrpSpPr>
              <p:grpSpPr>
                <a:xfrm>
                  <a:off x="12075" y="444775"/>
                  <a:ext cx="9144000" cy="1396425"/>
                  <a:chOff x="12075" y="444775"/>
                  <a:chExt cx="9144000" cy="1396425"/>
                </a:xfrm>
              </p:grpSpPr>
              <p:cxnSp>
                <p:nvCxnSpPr>
                  <p:cNvPr id="667" name="Google Shape;66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8" name="Google Shape;66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9" name="Google Shape;66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0" name="Google Shape;670;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1" name="Google Shape;671;p15"/>
                <p:cNvGrpSpPr/>
                <p:nvPr/>
              </p:nvGrpSpPr>
              <p:grpSpPr>
                <a:xfrm>
                  <a:off x="12075" y="2306650"/>
                  <a:ext cx="9144000" cy="1396425"/>
                  <a:chOff x="12075" y="444775"/>
                  <a:chExt cx="9144000" cy="1396425"/>
                </a:xfrm>
              </p:grpSpPr>
              <p:cxnSp>
                <p:nvCxnSpPr>
                  <p:cNvPr id="672" name="Google Shape;672;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3" name="Google Shape;673;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4" name="Google Shape;674;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5" name="Google Shape;675;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6" name="Google Shape;676;p15"/>
                <p:cNvGrpSpPr/>
                <p:nvPr/>
              </p:nvGrpSpPr>
              <p:grpSpPr>
                <a:xfrm>
                  <a:off x="12075" y="4168525"/>
                  <a:ext cx="9144000" cy="930950"/>
                  <a:chOff x="12075" y="444775"/>
                  <a:chExt cx="9144000" cy="930950"/>
                </a:xfrm>
              </p:grpSpPr>
              <p:cxnSp>
                <p:nvCxnSpPr>
                  <p:cNvPr id="677" name="Google Shape;67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8" name="Google Shape;67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9" name="Google Shape;67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80" name="Google Shape;680;p15"/>
              <p:cNvGrpSpPr/>
              <p:nvPr/>
            </p:nvGrpSpPr>
            <p:grpSpPr>
              <a:xfrm rot="5400000">
                <a:off x="4473201" y="700273"/>
                <a:ext cx="5467198" cy="3723750"/>
                <a:chOff x="12075" y="1375725"/>
                <a:chExt cx="9144000" cy="3723750"/>
              </a:xfrm>
            </p:grpSpPr>
            <p:grpSp>
              <p:nvGrpSpPr>
                <p:cNvPr id="681" name="Google Shape;681;p15"/>
                <p:cNvGrpSpPr/>
                <p:nvPr/>
              </p:nvGrpSpPr>
              <p:grpSpPr>
                <a:xfrm>
                  <a:off x="12075" y="1375725"/>
                  <a:ext cx="9144000" cy="465475"/>
                  <a:chOff x="12075" y="1375725"/>
                  <a:chExt cx="9144000" cy="465475"/>
                </a:xfrm>
              </p:grpSpPr>
              <p:cxnSp>
                <p:nvCxnSpPr>
                  <p:cNvPr id="682" name="Google Shape;68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3" name="Google Shape;683;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4" name="Google Shape;684;p15"/>
                <p:cNvGrpSpPr/>
                <p:nvPr/>
              </p:nvGrpSpPr>
              <p:grpSpPr>
                <a:xfrm>
                  <a:off x="12075" y="2306650"/>
                  <a:ext cx="9144000" cy="1396425"/>
                  <a:chOff x="12075" y="444775"/>
                  <a:chExt cx="9144000" cy="1396425"/>
                </a:xfrm>
              </p:grpSpPr>
              <p:cxnSp>
                <p:nvCxnSpPr>
                  <p:cNvPr id="685" name="Google Shape;685;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9" name="Google Shape;689;p15"/>
                <p:cNvGrpSpPr/>
                <p:nvPr/>
              </p:nvGrpSpPr>
              <p:grpSpPr>
                <a:xfrm>
                  <a:off x="12075" y="4168525"/>
                  <a:ext cx="9144000" cy="930950"/>
                  <a:chOff x="12075" y="444775"/>
                  <a:chExt cx="9144000" cy="930950"/>
                </a:xfrm>
              </p:grpSpPr>
              <p:cxnSp>
                <p:nvCxnSpPr>
                  <p:cNvPr id="690" name="Google Shape;690;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93" name="Google Shape;693;p15"/>
          <p:cNvSpPr txBox="1">
            <a:spLocks noGrp="1"/>
          </p:cNvSpPr>
          <p:nvPr>
            <p:ph type="title"/>
          </p:nvPr>
        </p:nvSpPr>
        <p:spPr>
          <a:xfrm>
            <a:off x="720000" y="1092013"/>
            <a:ext cx="3519600" cy="184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694" name="Google Shape;694;p15"/>
          <p:cNvSpPr txBox="1">
            <a:spLocks noGrp="1"/>
          </p:cNvSpPr>
          <p:nvPr>
            <p:ph type="subTitle" idx="1"/>
          </p:nvPr>
        </p:nvSpPr>
        <p:spPr>
          <a:xfrm>
            <a:off x="720000" y="2935188"/>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5"/>
          <p:cNvSpPr>
            <a:spLocks noGrp="1"/>
          </p:cNvSpPr>
          <p:nvPr>
            <p:ph type="pic" idx="2"/>
          </p:nvPr>
        </p:nvSpPr>
        <p:spPr>
          <a:xfrm>
            <a:off x="5520775" y="533863"/>
            <a:ext cx="2910000" cy="4075800"/>
          </a:xfrm>
          <a:prstGeom prst="roundRect">
            <a:avLst>
              <a:gd name="adj" fmla="val 6529"/>
            </a:avLst>
          </a:prstGeom>
          <a:noFill/>
          <a:ln w="9525" cap="flat" cmpd="sng">
            <a:solidFill>
              <a:schemeClr val="dk2"/>
            </a:solidFill>
            <a:prstDash val="solid"/>
            <a:round/>
            <a:headEnd type="none" w="sm" len="sm"/>
            <a:tailEnd type="none" w="sm" len="sm"/>
          </a:ln>
        </p:spPr>
      </p:sp>
      <p:grpSp>
        <p:nvGrpSpPr>
          <p:cNvPr id="696" name="Google Shape;696;p15"/>
          <p:cNvGrpSpPr/>
          <p:nvPr/>
        </p:nvGrpSpPr>
        <p:grpSpPr>
          <a:xfrm>
            <a:off x="-7" y="167200"/>
            <a:ext cx="8952587" cy="4867172"/>
            <a:chOff x="-7" y="167200"/>
            <a:chExt cx="8952587" cy="4867172"/>
          </a:xfrm>
        </p:grpSpPr>
        <p:grpSp>
          <p:nvGrpSpPr>
            <p:cNvPr id="697" name="Google Shape;697;p15"/>
            <p:cNvGrpSpPr/>
            <p:nvPr/>
          </p:nvGrpSpPr>
          <p:grpSpPr>
            <a:xfrm>
              <a:off x="-7" y="167200"/>
              <a:ext cx="1266969" cy="226225"/>
              <a:chOff x="-7" y="167200"/>
              <a:chExt cx="1266969" cy="226225"/>
            </a:xfrm>
          </p:grpSpPr>
          <p:sp>
            <p:nvSpPr>
              <p:cNvPr id="698" name="Google Shape;698;p1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15"/>
            <p:cNvGrpSpPr/>
            <p:nvPr/>
          </p:nvGrpSpPr>
          <p:grpSpPr>
            <a:xfrm>
              <a:off x="4890282" y="4643609"/>
              <a:ext cx="4062298" cy="390763"/>
              <a:chOff x="4890282" y="4643609"/>
              <a:chExt cx="4062298" cy="390763"/>
            </a:xfrm>
          </p:grpSpPr>
          <p:sp>
            <p:nvSpPr>
              <p:cNvPr id="701" name="Google Shape;701;p1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4890282" y="475114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03"/>
        <p:cNvGrpSpPr/>
        <p:nvPr/>
      </p:nvGrpSpPr>
      <p:grpSpPr>
        <a:xfrm>
          <a:off x="0" y="0"/>
          <a:ext cx="0" cy="0"/>
          <a:chOff x="0" y="0"/>
          <a:chExt cx="0" cy="0"/>
        </a:xfrm>
      </p:grpSpPr>
      <p:grpSp>
        <p:nvGrpSpPr>
          <p:cNvPr id="704" name="Google Shape;704;p16"/>
          <p:cNvGrpSpPr/>
          <p:nvPr/>
        </p:nvGrpSpPr>
        <p:grpSpPr>
          <a:xfrm flipH="1">
            <a:off x="0" y="-161849"/>
            <a:ext cx="9144000" cy="5467198"/>
            <a:chOff x="0" y="-171451"/>
            <a:chExt cx="9144000" cy="5467198"/>
          </a:xfrm>
        </p:grpSpPr>
        <p:grpSp>
          <p:nvGrpSpPr>
            <p:cNvPr id="705" name="Google Shape;705;p16"/>
            <p:cNvGrpSpPr/>
            <p:nvPr/>
          </p:nvGrpSpPr>
          <p:grpSpPr>
            <a:xfrm>
              <a:off x="0" y="135850"/>
              <a:ext cx="9144000" cy="4654700"/>
              <a:chOff x="12075" y="212050"/>
              <a:chExt cx="9144000" cy="4654700"/>
            </a:xfrm>
          </p:grpSpPr>
          <p:grpSp>
            <p:nvGrpSpPr>
              <p:cNvPr id="706" name="Google Shape;706;p16"/>
              <p:cNvGrpSpPr/>
              <p:nvPr/>
            </p:nvGrpSpPr>
            <p:grpSpPr>
              <a:xfrm>
                <a:off x="12075" y="212050"/>
                <a:ext cx="9144000" cy="1396425"/>
                <a:chOff x="12075" y="212050"/>
                <a:chExt cx="9144000" cy="1396425"/>
              </a:xfrm>
            </p:grpSpPr>
            <p:cxnSp>
              <p:nvCxnSpPr>
                <p:cNvPr id="707" name="Google Shape;70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1" name="Google Shape;711;p16"/>
              <p:cNvGrpSpPr/>
              <p:nvPr/>
            </p:nvGrpSpPr>
            <p:grpSpPr>
              <a:xfrm>
                <a:off x="12075" y="2073925"/>
                <a:ext cx="9144000" cy="1396425"/>
                <a:chOff x="12075" y="212050"/>
                <a:chExt cx="9144000" cy="1396425"/>
              </a:xfrm>
            </p:grpSpPr>
            <p:cxnSp>
              <p:nvCxnSpPr>
                <p:cNvPr id="712" name="Google Shape;712;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6" name="Google Shape;716;p16"/>
              <p:cNvGrpSpPr/>
              <p:nvPr/>
            </p:nvGrpSpPr>
            <p:grpSpPr>
              <a:xfrm>
                <a:off x="12075" y="3935800"/>
                <a:ext cx="9144000" cy="930950"/>
                <a:chOff x="12075" y="212050"/>
                <a:chExt cx="9144000" cy="930950"/>
              </a:xfrm>
            </p:grpSpPr>
            <p:cxnSp>
              <p:nvCxnSpPr>
                <p:cNvPr id="717" name="Google Shape;71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20" name="Google Shape;720;p16"/>
            <p:cNvGrpSpPr/>
            <p:nvPr/>
          </p:nvGrpSpPr>
          <p:grpSpPr>
            <a:xfrm>
              <a:off x="213575" y="-171451"/>
              <a:ext cx="8855100" cy="5467198"/>
              <a:chOff x="213575" y="-171451"/>
              <a:chExt cx="8855100" cy="5467198"/>
            </a:xfrm>
          </p:grpSpPr>
          <p:grpSp>
            <p:nvGrpSpPr>
              <p:cNvPr id="721" name="Google Shape;721;p16"/>
              <p:cNvGrpSpPr/>
              <p:nvPr/>
            </p:nvGrpSpPr>
            <p:grpSpPr>
              <a:xfrm rot="5400000">
                <a:off x="-192674" y="234798"/>
                <a:ext cx="5467198" cy="4654700"/>
                <a:chOff x="12075" y="444775"/>
                <a:chExt cx="9144000" cy="4654700"/>
              </a:xfrm>
            </p:grpSpPr>
            <p:grpSp>
              <p:nvGrpSpPr>
                <p:cNvPr id="722" name="Google Shape;722;p16"/>
                <p:cNvGrpSpPr/>
                <p:nvPr/>
              </p:nvGrpSpPr>
              <p:grpSpPr>
                <a:xfrm>
                  <a:off x="12075" y="444775"/>
                  <a:ext cx="9144000" cy="1396425"/>
                  <a:chOff x="12075" y="444775"/>
                  <a:chExt cx="9144000" cy="1396425"/>
                </a:xfrm>
              </p:grpSpPr>
              <p:cxnSp>
                <p:nvCxnSpPr>
                  <p:cNvPr id="723" name="Google Shape;72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27" name="Google Shape;727;p16"/>
                <p:cNvGrpSpPr/>
                <p:nvPr/>
              </p:nvGrpSpPr>
              <p:grpSpPr>
                <a:xfrm>
                  <a:off x="12075" y="2306650"/>
                  <a:ext cx="9144000" cy="1396425"/>
                  <a:chOff x="12075" y="444775"/>
                  <a:chExt cx="9144000" cy="1396425"/>
                </a:xfrm>
              </p:grpSpPr>
              <p:cxnSp>
                <p:nvCxnSpPr>
                  <p:cNvPr id="728" name="Google Shape;728;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0" name="Google Shape;730;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1" name="Google Shape;731;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32" name="Google Shape;732;p16"/>
                <p:cNvGrpSpPr/>
                <p:nvPr/>
              </p:nvGrpSpPr>
              <p:grpSpPr>
                <a:xfrm>
                  <a:off x="12075" y="4168525"/>
                  <a:ext cx="9144000" cy="930950"/>
                  <a:chOff x="12075" y="444775"/>
                  <a:chExt cx="9144000" cy="930950"/>
                </a:xfrm>
              </p:grpSpPr>
              <p:cxnSp>
                <p:nvCxnSpPr>
                  <p:cNvPr id="733" name="Google Shape;73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36" name="Google Shape;736;p16"/>
              <p:cNvGrpSpPr/>
              <p:nvPr/>
            </p:nvGrpSpPr>
            <p:grpSpPr>
              <a:xfrm rot="5400000">
                <a:off x="4473201" y="700273"/>
                <a:ext cx="5467198" cy="3723750"/>
                <a:chOff x="12075" y="1375725"/>
                <a:chExt cx="9144000" cy="3723750"/>
              </a:xfrm>
            </p:grpSpPr>
            <p:grpSp>
              <p:nvGrpSpPr>
                <p:cNvPr id="737" name="Google Shape;737;p16"/>
                <p:cNvGrpSpPr/>
                <p:nvPr/>
              </p:nvGrpSpPr>
              <p:grpSpPr>
                <a:xfrm>
                  <a:off x="12075" y="1375725"/>
                  <a:ext cx="9144000" cy="465475"/>
                  <a:chOff x="12075" y="1375725"/>
                  <a:chExt cx="9144000" cy="465475"/>
                </a:xfrm>
              </p:grpSpPr>
              <p:cxnSp>
                <p:nvCxnSpPr>
                  <p:cNvPr id="738" name="Google Shape;73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0" name="Google Shape;740;p16"/>
                <p:cNvGrpSpPr/>
                <p:nvPr/>
              </p:nvGrpSpPr>
              <p:grpSpPr>
                <a:xfrm>
                  <a:off x="12075" y="2306650"/>
                  <a:ext cx="9144000" cy="1396425"/>
                  <a:chOff x="12075" y="444775"/>
                  <a:chExt cx="9144000" cy="1396425"/>
                </a:xfrm>
              </p:grpSpPr>
              <p:cxnSp>
                <p:nvCxnSpPr>
                  <p:cNvPr id="741" name="Google Shape;741;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5" name="Google Shape;745;p16"/>
                <p:cNvGrpSpPr/>
                <p:nvPr/>
              </p:nvGrpSpPr>
              <p:grpSpPr>
                <a:xfrm>
                  <a:off x="12075" y="4168525"/>
                  <a:ext cx="9144000" cy="930950"/>
                  <a:chOff x="12075" y="444775"/>
                  <a:chExt cx="9144000" cy="930950"/>
                </a:xfrm>
              </p:grpSpPr>
              <p:cxnSp>
                <p:nvCxnSpPr>
                  <p:cNvPr id="746" name="Google Shape;746;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749" name="Google Shape;749;p16"/>
          <p:cNvGrpSpPr/>
          <p:nvPr/>
        </p:nvGrpSpPr>
        <p:grpSpPr>
          <a:xfrm>
            <a:off x="-7" y="167200"/>
            <a:ext cx="8952587" cy="4867172"/>
            <a:chOff x="-7" y="167200"/>
            <a:chExt cx="8952587" cy="4867172"/>
          </a:xfrm>
        </p:grpSpPr>
        <p:grpSp>
          <p:nvGrpSpPr>
            <p:cNvPr id="750" name="Google Shape;750;p16"/>
            <p:cNvGrpSpPr/>
            <p:nvPr/>
          </p:nvGrpSpPr>
          <p:grpSpPr>
            <a:xfrm>
              <a:off x="-7" y="167200"/>
              <a:ext cx="1266969" cy="226225"/>
              <a:chOff x="-7" y="167200"/>
              <a:chExt cx="1266969" cy="226225"/>
            </a:xfrm>
          </p:grpSpPr>
          <p:sp>
            <p:nvSpPr>
              <p:cNvPr id="751" name="Google Shape;751;p16"/>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16"/>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title"/>
          </p:nvPr>
        </p:nvSpPr>
        <p:spPr>
          <a:xfrm>
            <a:off x="893125" y="1508550"/>
            <a:ext cx="26976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755" name="Google Shape;755;p16"/>
          <p:cNvSpPr txBox="1">
            <a:spLocks noGrp="1"/>
          </p:cNvSpPr>
          <p:nvPr>
            <p:ph type="subTitle" idx="1"/>
          </p:nvPr>
        </p:nvSpPr>
        <p:spPr>
          <a:xfrm>
            <a:off x="893125" y="2571750"/>
            <a:ext cx="2697600" cy="106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56"/>
        <p:cNvGrpSpPr/>
        <p:nvPr/>
      </p:nvGrpSpPr>
      <p:grpSpPr>
        <a:xfrm>
          <a:off x="0" y="0"/>
          <a:ext cx="0" cy="0"/>
          <a:chOff x="0" y="0"/>
          <a:chExt cx="0" cy="0"/>
        </a:xfrm>
      </p:grpSpPr>
      <p:grpSp>
        <p:nvGrpSpPr>
          <p:cNvPr id="757" name="Google Shape;757;p17"/>
          <p:cNvGrpSpPr/>
          <p:nvPr/>
        </p:nvGrpSpPr>
        <p:grpSpPr>
          <a:xfrm flipH="1">
            <a:off x="0" y="-161849"/>
            <a:ext cx="9144000" cy="5467198"/>
            <a:chOff x="0" y="-171451"/>
            <a:chExt cx="9144000" cy="5467198"/>
          </a:xfrm>
        </p:grpSpPr>
        <p:grpSp>
          <p:nvGrpSpPr>
            <p:cNvPr id="758" name="Google Shape;758;p17"/>
            <p:cNvGrpSpPr/>
            <p:nvPr/>
          </p:nvGrpSpPr>
          <p:grpSpPr>
            <a:xfrm>
              <a:off x="0" y="135850"/>
              <a:ext cx="9144000" cy="4654700"/>
              <a:chOff x="12075" y="212050"/>
              <a:chExt cx="9144000" cy="4654700"/>
            </a:xfrm>
          </p:grpSpPr>
          <p:grpSp>
            <p:nvGrpSpPr>
              <p:cNvPr id="759" name="Google Shape;759;p17"/>
              <p:cNvGrpSpPr/>
              <p:nvPr/>
            </p:nvGrpSpPr>
            <p:grpSpPr>
              <a:xfrm>
                <a:off x="12075" y="212050"/>
                <a:ext cx="9144000" cy="1396425"/>
                <a:chOff x="12075" y="212050"/>
                <a:chExt cx="9144000" cy="1396425"/>
              </a:xfrm>
            </p:grpSpPr>
            <p:cxnSp>
              <p:nvCxnSpPr>
                <p:cNvPr id="760" name="Google Shape;76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1" name="Google Shape;76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2" name="Google Shape;76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3" name="Google Shape;763;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4" name="Google Shape;764;p17"/>
              <p:cNvGrpSpPr/>
              <p:nvPr/>
            </p:nvGrpSpPr>
            <p:grpSpPr>
              <a:xfrm>
                <a:off x="12075" y="2073925"/>
                <a:ext cx="9144000" cy="1396425"/>
                <a:chOff x="12075" y="212050"/>
                <a:chExt cx="9144000" cy="1396425"/>
              </a:xfrm>
            </p:grpSpPr>
            <p:cxnSp>
              <p:nvCxnSpPr>
                <p:cNvPr id="765" name="Google Shape;765;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6" name="Google Shape;766;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7" name="Google Shape;767;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8" name="Google Shape;768;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9" name="Google Shape;769;p17"/>
              <p:cNvGrpSpPr/>
              <p:nvPr/>
            </p:nvGrpSpPr>
            <p:grpSpPr>
              <a:xfrm>
                <a:off x="12075" y="3935800"/>
                <a:ext cx="9144000" cy="930950"/>
                <a:chOff x="12075" y="212050"/>
                <a:chExt cx="9144000" cy="930950"/>
              </a:xfrm>
            </p:grpSpPr>
            <p:cxnSp>
              <p:nvCxnSpPr>
                <p:cNvPr id="770" name="Google Shape;77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1" name="Google Shape;77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2" name="Google Shape;77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73" name="Google Shape;773;p17"/>
            <p:cNvGrpSpPr/>
            <p:nvPr/>
          </p:nvGrpSpPr>
          <p:grpSpPr>
            <a:xfrm>
              <a:off x="213575" y="-171451"/>
              <a:ext cx="8855100" cy="5467198"/>
              <a:chOff x="213575" y="-171451"/>
              <a:chExt cx="8855100" cy="5467198"/>
            </a:xfrm>
          </p:grpSpPr>
          <p:grpSp>
            <p:nvGrpSpPr>
              <p:cNvPr id="774" name="Google Shape;774;p17"/>
              <p:cNvGrpSpPr/>
              <p:nvPr/>
            </p:nvGrpSpPr>
            <p:grpSpPr>
              <a:xfrm rot="5400000">
                <a:off x="-192674" y="234798"/>
                <a:ext cx="5467198" cy="4654700"/>
                <a:chOff x="12075" y="444775"/>
                <a:chExt cx="9144000" cy="4654700"/>
              </a:xfrm>
            </p:grpSpPr>
            <p:grpSp>
              <p:nvGrpSpPr>
                <p:cNvPr id="775" name="Google Shape;775;p17"/>
                <p:cNvGrpSpPr/>
                <p:nvPr/>
              </p:nvGrpSpPr>
              <p:grpSpPr>
                <a:xfrm>
                  <a:off x="12075" y="444775"/>
                  <a:ext cx="9144000" cy="1396425"/>
                  <a:chOff x="12075" y="444775"/>
                  <a:chExt cx="9144000" cy="1396425"/>
                </a:xfrm>
              </p:grpSpPr>
              <p:cxnSp>
                <p:nvCxnSpPr>
                  <p:cNvPr id="776" name="Google Shape;77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7" name="Google Shape;77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8" name="Google Shape;77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0" name="Google Shape;780;p17"/>
                <p:cNvGrpSpPr/>
                <p:nvPr/>
              </p:nvGrpSpPr>
              <p:grpSpPr>
                <a:xfrm>
                  <a:off x="12075" y="2306650"/>
                  <a:ext cx="9144000" cy="1396425"/>
                  <a:chOff x="12075" y="444775"/>
                  <a:chExt cx="9144000" cy="1396425"/>
                </a:xfrm>
              </p:grpSpPr>
              <p:cxnSp>
                <p:nvCxnSpPr>
                  <p:cNvPr id="781" name="Google Shape;781;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2" name="Google Shape;782;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3" name="Google Shape;783;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4" name="Google Shape;784;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5" name="Google Shape;785;p17"/>
                <p:cNvGrpSpPr/>
                <p:nvPr/>
              </p:nvGrpSpPr>
              <p:grpSpPr>
                <a:xfrm>
                  <a:off x="12075" y="4168525"/>
                  <a:ext cx="9144000" cy="930950"/>
                  <a:chOff x="12075" y="444775"/>
                  <a:chExt cx="9144000" cy="930950"/>
                </a:xfrm>
              </p:grpSpPr>
              <p:cxnSp>
                <p:nvCxnSpPr>
                  <p:cNvPr id="786" name="Google Shape;78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7" name="Google Shape;78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8" name="Google Shape;78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89" name="Google Shape;789;p17"/>
              <p:cNvGrpSpPr/>
              <p:nvPr/>
            </p:nvGrpSpPr>
            <p:grpSpPr>
              <a:xfrm rot="5400000">
                <a:off x="4473201" y="700273"/>
                <a:ext cx="5467198" cy="3723750"/>
                <a:chOff x="12075" y="1375725"/>
                <a:chExt cx="9144000" cy="3723750"/>
              </a:xfrm>
            </p:grpSpPr>
            <p:grpSp>
              <p:nvGrpSpPr>
                <p:cNvPr id="790" name="Google Shape;790;p17"/>
                <p:cNvGrpSpPr/>
                <p:nvPr/>
              </p:nvGrpSpPr>
              <p:grpSpPr>
                <a:xfrm>
                  <a:off x="12075" y="1375725"/>
                  <a:ext cx="9144000" cy="465475"/>
                  <a:chOff x="12075" y="1375725"/>
                  <a:chExt cx="9144000" cy="465475"/>
                </a:xfrm>
              </p:grpSpPr>
              <p:cxnSp>
                <p:nvCxnSpPr>
                  <p:cNvPr id="791" name="Google Shape;79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2" name="Google Shape;792;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3" name="Google Shape;793;p17"/>
                <p:cNvGrpSpPr/>
                <p:nvPr/>
              </p:nvGrpSpPr>
              <p:grpSpPr>
                <a:xfrm>
                  <a:off x="12075" y="2306650"/>
                  <a:ext cx="9144000" cy="1396425"/>
                  <a:chOff x="12075" y="444775"/>
                  <a:chExt cx="9144000" cy="1396425"/>
                </a:xfrm>
              </p:grpSpPr>
              <p:cxnSp>
                <p:nvCxnSpPr>
                  <p:cNvPr id="794" name="Google Shape;794;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5" name="Google Shape;795;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6" name="Google Shape;796;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7" name="Google Shape;797;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8" name="Google Shape;798;p17"/>
                <p:cNvGrpSpPr/>
                <p:nvPr/>
              </p:nvGrpSpPr>
              <p:grpSpPr>
                <a:xfrm>
                  <a:off x="12075" y="4168525"/>
                  <a:ext cx="9144000" cy="930950"/>
                  <a:chOff x="12075" y="444775"/>
                  <a:chExt cx="9144000" cy="930950"/>
                </a:xfrm>
              </p:grpSpPr>
              <p:cxnSp>
                <p:nvCxnSpPr>
                  <p:cNvPr id="799" name="Google Shape;799;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0" name="Google Shape;800;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1" name="Google Shape;80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802" name="Google Shape;802;p17"/>
          <p:cNvGrpSpPr/>
          <p:nvPr/>
        </p:nvGrpSpPr>
        <p:grpSpPr>
          <a:xfrm>
            <a:off x="-7" y="117416"/>
            <a:ext cx="8941384" cy="4905859"/>
            <a:chOff x="-7" y="117416"/>
            <a:chExt cx="8941384" cy="4905859"/>
          </a:xfrm>
        </p:grpSpPr>
        <p:grpSp>
          <p:nvGrpSpPr>
            <p:cNvPr id="803" name="Google Shape;803;p17"/>
            <p:cNvGrpSpPr/>
            <p:nvPr/>
          </p:nvGrpSpPr>
          <p:grpSpPr>
            <a:xfrm>
              <a:off x="-7" y="4797050"/>
              <a:ext cx="1266969" cy="226225"/>
              <a:chOff x="-7" y="167200"/>
              <a:chExt cx="1266969" cy="226225"/>
            </a:xfrm>
          </p:grpSpPr>
          <p:sp>
            <p:nvSpPr>
              <p:cNvPr id="804" name="Google Shape;804;p1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17"/>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7"/>
          <p:cNvSpPr txBox="1">
            <a:spLocks noGrp="1"/>
          </p:cNvSpPr>
          <p:nvPr>
            <p:ph type="title"/>
          </p:nvPr>
        </p:nvSpPr>
        <p:spPr>
          <a:xfrm>
            <a:off x="5516826" y="1395925"/>
            <a:ext cx="26682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9" name="Google Shape;809;p17"/>
          <p:cNvSpPr txBox="1">
            <a:spLocks noGrp="1"/>
          </p:cNvSpPr>
          <p:nvPr>
            <p:ph type="subTitle" idx="1"/>
          </p:nvPr>
        </p:nvSpPr>
        <p:spPr>
          <a:xfrm>
            <a:off x="5516953" y="2456725"/>
            <a:ext cx="26682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10"/>
        <p:cNvGrpSpPr/>
        <p:nvPr/>
      </p:nvGrpSpPr>
      <p:grpSpPr>
        <a:xfrm>
          <a:off x="0" y="0"/>
          <a:ext cx="0" cy="0"/>
          <a:chOff x="0" y="0"/>
          <a:chExt cx="0" cy="0"/>
        </a:xfrm>
      </p:grpSpPr>
      <p:grpSp>
        <p:nvGrpSpPr>
          <p:cNvPr id="811" name="Google Shape;811;p18"/>
          <p:cNvGrpSpPr/>
          <p:nvPr/>
        </p:nvGrpSpPr>
        <p:grpSpPr>
          <a:xfrm flipH="1">
            <a:off x="0" y="-161849"/>
            <a:ext cx="9144000" cy="5467198"/>
            <a:chOff x="0" y="-171451"/>
            <a:chExt cx="9144000" cy="5467198"/>
          </a:xfrm>
        </p:grpSpPr>
        <p:grpSp>
          <p:nvGrpSpPr>
            <p:cNvPr id="812" name="Google Shape;812;p18"/>
            <p:cNvGrpSpPr/>
            <p:nvPr/>
          </p:nvGrpSpPr>
          <p:grpSpPr>
            <a:xfrm>
              <a:off x="0" y="135850"/>
              <a:ext cx="9144000" cy="4654700"/>
              <a:chOff x="12075" y="212050"/>
              <a:chExt cx="9144000" cy="4654700"/>
            </a:xfrm>
          </p:grpSpPr>
          <p:grpSp>
            <p:nvGrpSpPr>
              <p:cNvPr id="813" name="Google Shape;813;p18"/>
              <p:cNvGrpSpPr/>
              <p:nvPr/>
            </p:nvGrpSpPr>
            <p:grpSpPr>
              <a:xfrm>
                <a:off x="12075" y="212050"/>
                <a:ext cx="9144000" cy="1396425"/>
                <a:chOff x="12075" y="212050"/>
                <a:chExt cx="9144000" cy="1396425"/>
              </a:xfrm>
            </p:grpSpPr>
            <p:cxnSp>
              <p:nvCxnSpPr>
                <p:cNvPr id="814" name="Google Shape;81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5" name="Google Shape;81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6" name="Google Shape;81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7" name="Google Shape;817;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18" name="Google Shape;818;p18"/>
              <p:cNvGrpSpPr/>
              <p:nvPr/>
            </p:nvGrpSpPr>
            <p:grpSpPr>
              <a:xfrm>
                <a:off x="12075" y="2073925"/>
                <a:ext cx="9144000" cy="1396425"/>
                <a:chOff x="12075" y="212050"/>
                <a:chExt cx="9144000" cy="1396425"/>
              </a:xfrm>
            </p:grpSpPr>
            <p:cxnSp>
              <p:nvCxnSpPr>
                <p:cNvPr id="819" name="Google Shape;819;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0" name="Google Shape;820;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1" name="Google Shape;821;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2" name="Google Shape;822;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23" name="Google Shape;823;p18"/>
              <p:cNvGrpSpPr/>
              <p:nvPr/>
            </p:nvGrpSpPr>
            <p:grpSpPr>
              <a:xfrm>
                <a:off x="12075" y="3935800"/>
                <a:ext cx="9144000" cy="930950"/>
                <a:chOff x="12075" y="212050"/>
                <a:chExt cx="9144000" cy="930950"/>
              </a:xfrm>
            </p:grpSpPr>
            <p:cxnSp>
              <p:nvCxnSpPr>
                <p:cNvPr id="824" name="Google Shape;82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5" name="Google Shape;82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6" name="Google Shape;82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27" name="Google Shape;827;p18"/>
            <p:cNvGrpSpPr/>
            <p:nvPr/>
          </p:nvGrpSpPr>
          <p:grpSpPr>
            <a:xfrm>
              <a:off x="213575" y="-171451"/>
              <a:ext cx="8855100" cy="5467198"/>
              <a:chOff x="213575" y="-171451"/>
              <a:chExt cx="8855100" cy="5467198"/>
            </a:xfrm>
          </p:grpSpPr>
          <p:grpSp>
            <p:nvGrpSpPr>
              <p:cNvPr id="828" name="Google Shape;828;p18"/>
              <p:cNvGrpSpPr/>
              <p:nvPr/>
            </p:nvGrpSpPr>
            <p:grpSpPr>
              <a:xfrm rot="5400000">
                <a:off x="-192674" y="234798"/>
                <a:ext cx="5467198" cy="4654700"/>
                <a:chOff x="12075" y="444775"/>
                <a:chExt cx="9144000" cy="4654700"/>
              </a:xfrm>
            </p:grpSpPr>
            <p:grpSp>
              <p:nvGrpSpPr>
                <p:cNvPr id="829" name="Google Shape;829;p18"/>
                <p:cNvGrpSpPr/>
                <p:nvPr/>
              </p:nvGrpSpPr>
              <p:grpSpPr>
                <a:xfrm>
                  <a:off x="12075" y="444775"/>
                  <a:ext cx="9144000" cy="1396425"/>
                  <a:chOff x="12075" y="444775"/>
                  <a:chExt cx="9144000" cy="1396425"/>
                </a:xfrm>
              </p:grpSpPr>
              <p:cxnSp>
                <p:nvCxnSpPr>
                  <p:cNvPr id="830" name="Google Shape;83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1" name="Google Shape;83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2" name="Google Shape;83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3" name="Google Shape;833;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4" name="Google Shape;834;p18"/>
                <p:cNvGrpSpPr/>
                <p:nvPr/>
              </p:nvGrpSpPr>
              <p:grpSpPr>
                <a:xfrm>
                  <a:off x="12075" y="2306650"/>
                  <a:ext cx="9144000" cy="1396425"/>
                  <a:chOff x="12075" y="444775"/>
                  <a:chExt cx="9144000" cy="1396425"/>
                </a:xfrm>
              </p:grpSpPr>
              <p:cxnSp>
                <p:nvCxnSpPr>
                  <p:cNvPr id="835" name="Google Shape;835;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6" name="Google Shape;836;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7" name="Google Shape;837;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8" name="Google Shape;838;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9" name="Google Shape;839;p18"/>
                <p:cNvGrpSpPr/>
                <p:nvPr/>
              </p:nvGrpSpPr>
              <p:grpSpPr>
                <a:xfrm>
                  <a:off x="12075" y="4168525"/>
                  <a:ext cx="9144000" cy="930950"/>
                  <a:chOff x="12075" y="444775"/>
                  <a:chExt cx="9144000" cy="930950"/>
                </a:xfrm>
              </p:grpSpPr>
              <p:cxnSp>
                <p:nvCxnSpPr>
                  <p:cNvPr id="840" name="Google Shape;84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1" name="Google Shape;84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2" name="Google Shape;84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43" name="Google Shape;843;p18"/>
              <p:cNvGrpSpPr/>
              <p:nvPr/>
            </p:nvGrpSpPr>
            <p:grpSpPr>
              <a:xfrm rot="5400000">
                <a:off x="4473201" y="700273"/>
                <a:ext cx="5467198" cy="3723750"/>
                <a:chOff x="12075" y="1375725"/>
                <a:chExt cx="9144000" cy="3723750"/>
              </a:xfrm>
            </p:grpSpPr>
            <p:grpSp>
              <p:nvGrpSpPr>
                <p:cNvPr id="844" name="Google Shape;844;p18"/>
                <p:cNvGrpSpPr/>
                <p:nvPr/>
              </p:nvGrpSpPr>
              <p:grpSpPr>
                <a:xfrm>
                  <a:off x="12075" y="1375725"/>
                  <a:ext cx="9144000" cy="465475"/>
                  <a:chOff x="12075" y="1375725"/>
                  <a:chExt cx="9144000" cy="465475"/>
                </a:xfrm>
              </p:grpSpPr>
              <p:cxnSp>
                <p:nvCxnSpPr>
                  <p:cNvPr id="845" name="Google Shape;84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6" name="Google Shape;846;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47" name="Google Shape;847;p18"/>
                <p:cNvGrpSpPr/>
                <p:nvPr/>
              </p:nvGrpSpPr>
              <p:grpSpPr>
                <a:xfrm>
                  <a:off x="12075" y="2306650"/>
                  <a:ext cx="9144000" cy="1396425"/>
                  <a:chOff x="12075" y="444775"/>
                  <a:chExt cx="9144000" cy="1396425"/>
                </a:xfrm>
              </p:grpSpPr>
              <p:cxnSp>
                <p:nvCxnSpPr>
                  <p:cNvPr id="848" name="Google Shape;848;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9" name="Google Shape;849;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0" name="Google Shape;850;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1" name="Google Shape;851;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52" name="Google Shape;852;p18"/>
                <p:cNvGrpSpPr/>
                <p:nvPr/>
              </p:nvGrpSpPr>
              <p:grpSpPr>
                <a:xfrm>
                  <a:off x="12075" y="4168525"/>
                  <a:ext cx="9144000" cy="930950"/>
                  <a:chOff x="12075" y="444775"/>
                  <a:chExt cx="9144000" cy="930950"/>
                </a:xfrm>
              </p:grpSpPr>
              <p:cxnSp>
                <p:nvCxnSpPr>
                  <p:cNvPr id="853" name="Google Shape;853;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4" name="Google Shape;854;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5" name="Google Shape;85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856" name="Google Shape;856;p18"/>
          <p:cNvSpPr txBox="1">
            <a:spLocks noGrp="1"/>
          </p:cNvSpPr>
          <p:nvPr>
            <p:ph type="title"/>
          </p:nvPr>
        </p:nvSpPr>
        <p:spPr>
          <a:xfrm>
            <a:off x="713225" y="2448213"/>
            <a:ext cx="44724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7" name="Google Shape;857;p18"/>
          <p:cNvSpPr txBox="1">
            <a:spLocks noGrp="1"/>
          </p:cNvSpPr>
          <p:nvPr>
            <p:ph type="title" idx="2" hasCustomPrompt="1"/>
          </p:nvPr>
        </p:nvSpPr>
        <p:spPr>
          <a:xfrm>
            <a:off x="2208275" y="1423663"/>
            <a:ext cx="1482300" cy="770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8" name="Google Shape;858;p18"/>
          <p:cNvSpPr txBox="1">
            <a:spLocks noGrp="1"/>
          </p:cNvSpPr>
          <p:nvPr>
            <p:ph type="subTitle" idx="1"/>
          </p:nvPr>
        </p:nvSpPr>
        <p:spPr>
          <a:xfrm>
            <a:off x="713225" y="3344838"/>
            <a:ext cx="44724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9" name="Google Shape;859;p18"/>
          <p:cNvGrpSpPr/>
          <p:nvPr/>
        </p:nvGrpSpPr>
        <p:grpSpPr>
          <a:xfrm flipH="1">
            <a:off x="173907" y="92498"/>
            <a:ext cx="8795602" cy="4945088"/>
            <a:chOff x="173907" y="92498"/>
            <a:chExt cx="8795602" cy="4945088"/>
          </a:xfrm>
        </p:grpSpPr>
        <p:grpSp>
          <p:nvGrpSpPr>
            <p:cNvPr id="860" name="Google Shape;860;p18"/>
            <p:cNvGrpSpPr/>
            <p:nvPr/>
          </p:nvGrpSpPr>
          <p:grpSpPr>
            <a:xfrm>
              <a:off x="8918459" y="243592"/>
              <a:ext cx="51049" cy="774142"/>
              <a:chOff x="8211712" y="2037146"/>
              <a:chExt cx="34742" cy="526950"/>
            </a:xfrm>
          </p:grpSpPr>
          <p:sp>
            <p:nvSpPr>
              <p:cNvPr id="861" name="Google Shape;861;p18"/>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8"/>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8"/>
            <p:cNvGrpSpPr/>
            <p:nvPr/>
          </p:nvGrpSpPr>
          <p:grpSpPr>
            <a:xfrm>
              <a:off x="173907" y="4750539"/>
              <a:ext cx="291257" cy="287046"/>
              <a:chOff x="5456048" y="1794743"/>
              <a:chExt cx="178248" cy="175682"/>
            </a:xfrm>
          </p:grpSpPr>
          <p:sp>
            <p:nvSpPr>
              <p:cNvPr id="869" name="Google Shape;869;p18"/>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18"/>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73"/>
        <p:cNvGrpSpPr/>
        <p:nvPr/>
      </p:nvGrpSpPr>
      <p:grpSpPr>
        <a:xfrm>
          <a:off x="0" y="0"/>
          <a:ext cx="0" cy="0"/>
          <a:chOff x="0" y="0"/>
          <a:chExt cx="0" cy="0"/>
        </a:xfrm>
      </p:grpSpPr>
      <p:grpSp>
        <p:nvGrpSpPr>
          <p:cNvPr id="874" name="Google Shape;874;p19"/>
          <p:cNvGrpSpPr/>
          <p:nvPr/>
        </p:nvGrpSpPr>
        <p:grpSpPr>
          <a:xfrm flipH="1">
            <a:off x="0" y="-161849"/>
            <a:ext cx="9144000" cy="5467198"/>
            <a:chOff x="0" y="-171451"/>
            <a:chExt cx="9144000" cy="5467198"/>
          </a:xfrm>
        </p:grpSpPr>
        <p:grpSp>
          <p:nvGrpSpPr>
            <p:cNvPr id="875" name="Google Shape;875;p19"/>
            <p:cNvGrpSpPr/>
            <p:nvPr/>
          </p:nvGrpSpPr>
          <p:grpSpPr>
            <a:xfrm>
              <a:off x="0" y="135850"/>
              <a:ext cx="9144000" cy="4654700"/>
              <a:chOff x="12075" y="212050"/>
              <a:chExt cx="9144000" cy="4654700"/>
            </a:xfrm>
          </p:grpSpPr>
          <p:grpSp>
            <p:nvGrpSpPr>
              <p:cNvPr id="876" name="Google Shape;876;p19"/>
              <p:cNvGrpSpPr/>
              <p:nvPr/>
            </p:nvGrpSpPr>
            <p:grpSpPr>
              <a:xfrm>
                <a:off x="12075" y="212050"/>
                <a:ext cx="9144000" cy="1396425"/>
                <a:chOff x="12075" y="212050"/>
                <a:chExt cx="9144000" cy="1396425"/>
              </a:xfrm>
            </p:grpSpPr>
            <p:cxnSp>
              <p:nvCxnSpPr>
                <p:cNvPr id="877" name="Google Shape;87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8" name="Google Shape;87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9" name="Google Shape;87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0" name="Google Shape;880;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1" name="Google Shape;881;p19"/>
              <p:cNvGrpSpPr/>
              <p:nvPr/>
            </p:nvGrpSpPr>
            <p:grpSpPr>
              <a:xfrm>
                <a:off x="12075" y="2073925"/>
                <a:ext cx="9144000" cy="1396425"/>
                <a:chOff x="12075" y="212050"/>
                <a:chExt cx="9144000" cy="1396425"/>
              </a:xfrm>
            </p:grpSpPr>
            <p:cxnSp>
              <p:nvCxnSpPr>
                <p:cNvPr id="882" name="Google Shape;882;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3" name="Google Shape;883;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4" name="Google Shape;884;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5" name="Google Shape;885;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6" name="Google Shape;886;p19"/>
              <p:cNvGrpSpPr/>
              <p:nvPr/>
            </p:nvGrpSpPr>
            <p:grpSpPr>
              <a:xfrm>
                <a:off x="12075" y="3935800"/>
                <a:ext cx="9144000" cy="930950"/>
                <a:chOff x="12075" y="212050"/>
                <a:chExt cx="9144000" cy="930950"/>
              </a:xfrm>
            </p:grpSpPr>
            <p:cxnSp>
              <p:nvCxnSpPr>
                <p:cNvPr id="887" name="Google Shape;88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8" name="Google Shape;88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9" name="Google Shape;88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90" name="Google Shape;890;p19"/>
            <p:cNvGrpSpPr/>
            <p:nvPr/>
          </p:nvGrpSpPr>
          <p:grpSpPr>
            <a:xfrm>
              <a:off x="213575" y="-171451"/>
              <a:ext cx="8855100" cy="5467198"/>
              <a:chOff x="213575" y="-171451"/>
              <a:chExt cx="8855100" cy="5467198"/>
            </a:xfrm>
          </p:grpSpPr>
          <p:grpSp>
            <p:nvGrpSpPr>
              <p:cNvPr id="891" name="Google Shape;891;p19"/>
              <p:cNvGrpSpPr/>
              <p:nvPr/>
            </p:nvGrpSpPr>
            <p:grpSpPr>
              <a:xfrm rot="5400000">
                <a:off x="-192674" y="234798"/>
                <a:ext cx="5467198" cy="4654700"/>
                <a:chOff x="12075" y="444775"/>
                <a:chExt cx="9144000" cy="4654700"/>
              </a:xfrm>
            </p:grpSpPr>
            <p:grpSp>
              <p:nvGrpSpPr>
                <p:cNvPr id="892" name="Google Shape;892;p19"/>
                <p:cNvGrpSpPr/>
                <p:nvPr/>
              </p:nvGrpSpPr>
              <p:grpSpPr>
                <a:xfrm>
                  <a:off x="12075" y="444775"/>
                  <a:ext cx="9144000" cy="1396425"/>
                  <a:chOff x="12075" y="444775"/>
                  <a:chExt cx="9144000" cy="1396425"/>
                </a:xfrm>
              </p:grpSpPr>
              <p:cxnSp>
                <p:nvCxnSpPr>
                  <p:cNvPr id="893" name="Google Shape;89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4" name="Google Shape;89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5" name="Google Shape;89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6" name="Google Shape;896;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97" name="Google Shape;897;p19"/>
                <p:cNvGrpSpPr/>
                <p:nvPr/>
              </p:nvGrpSpPr>
              <p:grpSpPr>
                <a:xfrm>
                  <a:off x="12075" y="2306650"/>
                  <a:ext cx="9144000" cy="1396425"/>
                  <a:chOff x="12075" y="444775"/>
                  <a:chExt cx="9144000" cy="1396425"/>
                </a:xfrm>
              </p:grpSpPr>
              <p:cxnSp>
                <p:nvCxnSpPr>
                  <p:cNvPr id="898" name="Google Shape;898;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9" name="Google Shape;899;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0" name="Google Shape;900;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1" name="Google Shape;901;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02" name="Google Shape;902;p19"/>
                <p:cNvGrpSpPr/>
                <p:nvPr/>
              </p:nvGrpSpPr>
              <p:grpSpPr>
                <a:xfrm>
                  <a:off x="12075" y="4168525"/>
                  <a:ext cx="9144000" cy="930950"/>
                  <a:chOff x="12075" y="444775"/>
                  <a:chExt cx="9144000" cy="930950"/>
                </a:xfrm>
              </p:grpSpPr>
              <p:cxnSp>
                <p:nvCxnSpPr>
                  <p:cNvPr id="903" name="Google Shape;90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4" name="Google Shape;90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5" name="Google Shape;90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06" name="Google Shape;906;p19"/>
              <p:cNvGrpSpPr/>
              <p:nvPr/>
            </p:nvGrpSpPr>
            <p:grpSpPr>
              <a:xfrm rot="5400000">
                <a:off x="4473201" y="700273"/>
                <a:ext cx="5467198" cy="3723750"/>
                <a:chOff x="12075" y="1375725"/>
                <a:chExt cx="9144000" cy="3723750"/>
              </a:xfrm>
            </p:grpSpPr>
            <p:grpSp>
              <p:nvGrpSpPr>
                <p:cNvPr id="907" name="Google Shape;907;p19"/>
                <p:cNvGrpSpPr/>
                <p:nvPr/>
              </p:nvGrpSpPr>
              <p:grpSpPr>
                <a:xfrm>
                  <a:off x="12075" y="1375725"/>
                  <a:ext cx="9144000" cy="465475"/>
                  <a:chOff x="12075" y="1375725"/>
                  <a:chExt cx="9144000" cy="465475"/>
                </a:xfrm>
              </p:grpSpPr>
              <p:cxnSp>
                <p:nvCxnSpPr>
                  <p:cNvPr id="908" name="Google Shape;90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9" name="Google Shape;909;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0" name="Google Shape;910;p19"/>
                <p:cNvGrpSpPr/>
                <p:nvPr/>
              </p:nvGrpSpPr>
              <p:grpSpPr>
                <a:xfrm>
                  <a:off x="12075" y="2306650"/>
                  <a:ext cx="9144000" cy="1396425"/>
                  <a:chOff x="12075" y="444775"/>
                  <a:chExt cx="9144000" cy="1396425"/>
                </a:xfrm>
              </p:grpSpPr>
              <p:cxnSp>
                <p:nvCxnSpPr>
                  <p:cNvPr id="911" name="Google Shape;911;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2" name="Google Shape;912;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3" name="Google Shape;913;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4" name="Google Shape;914;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5" name="Google Shape;915;p19"/>
                <p:cNvGrpSpPr/>
                <p:nvPr/>
              </p:nvGrpSpPr>
              <p:grpSpPr>
                <a:xfrm>
                  <a:off x="12075" y="4168525"/>
                  <a:ext cx="9144000" cy="930950"/>
                  <a:chOff x="12075" y="444775"/>
                  <a:chExt cx="9144000" cy="930950"/>
                </a:xfrm>
              </p:grpSpPr>
              <p:cxnSp>
                <p:nvCxnSpPr>
                  <p:cNvPr id="916" name="Google Shape;916;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7" name="Google Shape;917;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8" name="Google Shape;91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19" name="Google Shape;91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0" name="Google Shape;920;p19"/>
          <p:cNvSpPr txBox="1">
            <a:spLocks noGrp="1"/>
          </p:cNvSpPr>
          <p:nvPr>
            <p:ph type="subTitle" idx="1"/>
          </p:nvPr>
        </p:nvSpPr>
        <p:spPr>
          <a:xfrm>
            <a:off x="5046566" y="3285624"/>
            <a:ext cx="25008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1" name="Google Shape;921;p19"/>
          <p:cNvSpPr txBox="1">
            <a:spLocks noGrp="1"/>
          </p:cNvSpPr>
          <p:nvPr>
            <p:ph type="subTitle" idx="2"/>
          </p:nvPr>
        </p:nvSpPr>
        <p:spPr>
          <a:xfrm>
            <a:off x="1596634" y="3285624"/>
            <a:ext cx="25008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2" name="Google Shape;922;p19"/>
          <p:cNvSpPr txBox="1">
            <a:spLocks noGrp="1"/>
          </p:cNvSpPr>
          <p:nvPr>
            <p:ph type="subTitle" idx="3"/>
          </p:nvPr>
        </p:nvSpPr>
        <p:spPr>
          <a:xfrm>
            <a:off x="1596634" y="2833375"/>
            <a:ext cx="25008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923" name="Google Shape;923;p19"/>
          <p:cNvSpPr txBox="1">
            <a:spLocks noGrp="1"/>
          </p:cNvSpPr>
          <p:nvPr>
            <p:ph type="subTitle" idx="4"/>
          </p:nvPr>
        </p:nvSpPr>
        <p:spPr>
          <a:xfrm>
            <a:off x="5046566" y="2833375"/>
            <a:ext cx="2500800" cy="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grpSp>
        <p:nvGrpSpPr>
          <p:cNvPr id="924" name="Google Shape;924;p19"/>
          <p:cNvGrpSpPr/>
          <p:nvPr/>
        </p:nvGrpSpPr>
        <p:grpSpPr>
          <a:xfrm>
            <a:off x="141641" y="92498"/>
            <a:ext cx="8827868" cy="4945088"/>
            <a:chOff x="141641" y="92498"/>
            <a:chExt cx="8827868" cy="4945088"/>
          </a:xfrm>
        </p:grpSpPr>
        <p:grpSp>
          <p:nvGrpSpPr>
            <p:cNvPr id="925" name="Google Shape;925;p19"/>
            <p:cNvGrpSpPr/>
            <p:nvPr/>
          </p:nvGrpSpPr>
          <p:grpSpPr>
            <a:xfrm>
              <a:off x="8918459" y="243592"/>
              <a:ext cx="51049" cy="774142"/>
              <a:chOff x="8211712" y="2037146"/>
              <a:chExt cx="34742" cy="526950"/>
            </a:xfrm>
          </p:grpSpPr>
          <p:sp>
            <p:nvSpPr>
              <p:cNvPr id="926" name="Google Shape;926;p19"/>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9"/>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9"/>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19"/>
            <p:cNvGrpSpPr/>
            <p:nvPr/>
          </p:nvGrpSpPr>
          <p:grpSpPr>
            <a:xfrm>
              <a:off x="173907" y="4750539"/>
              <a:ext cx="291257" cy="287046"/>
              <a:chOff x="5456048" y="1794743"/>
              <a:chExt cx="178248" cy="175682"/>
            </a:xfrm>
          </p:grpSpPr>
          <p:sp>
            <p:nvSpPr>
              <p:cNvPr id="934" name="Google Shape;934;p19"/>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19"/>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9"/>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38"/>
        <p:cNvGrpSpPr/>
        <p:nvPr/>
      </p:nvGrpSpPr>
      <p:grpSpPr>
        <a:xfrm>
          <a:off x="0" y="0"/>
          <a:ext cx="0" cy="0"/>
          <a:chOff x="0" y="0"/>
          <a:chExt cx="0" cy="0"/>
        </a:xfrm>
      </p:grpSpPr>
      <p:grpSp>
        <p:nvGrpSpPr>
          <p:cNvPr id="939" name="Google Shape;939;p20"/>
          <p:cNvGrpSpPr/>
          <p:nvPr/>
        </p:nvGrpSpPr>
        <p:grpSpPr>
          <a:xfrm flipH="1">
            <a:off x="0" y="-161849"/>
            <a:ext cx="9144000" cy="5467198"/>
            <a:chOff x="0" y="-171451"/>
            <a:chExt cx="9144000" cy="5467198"/>
          </a:xfrm>
        </p:grpSpPr>
        <p:grpSp>
          <p:nvGrpSpPr>
            <p:cNvPr id="940" name="Google Shape;940;p20"/>
            <p:cNvGrpSpPr/>
            <p:nvPr/>
          </p:nvGrpSpPr>
          <p:grpSpPr>
            <a:xfrm>
              <a:off x="0" y="135850"/>
              <a:ext cx="9144000" cy="4654700"/>
              <a:chOff x="12075" y="212050"/>
              <a:chExt cx="9144000" cy="4654700"/>
            </a:xfrm>
          </p:grpSpPr>
          <p:grpSp>
            <p:nvGrpSpPr>
              <p:cNvPr id="941" name="Google Shape;941;p20"/>
              <p:cNvGrpSpPr/>
              <p:nvPr/>
            </p:nvGrpSpPr>
            <p:grpSpPr>
              <a:xfrm>
                <a:off x="12075" y="212050"/>
                <a:ext cx="9144000" cy="1396425"/>
                <a:chOff x="12075" y="212050"/>
                <a:chExt cx="9144000" cy="1396425"/>
              </a:xfrm>
            </p:grpSpPr>
            <p:cxnSp>
              <p:nvCxnSpPr>
                <p:cNvPr id="942" name="Google Shape;94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3" name="Google Shape;94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4" name="Google Shape;94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5" name="Google Shape;945;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46" name="Google Shape;946;p20"/>
              <p:cNvGrpSpPr/>
              <p:nvPr/>
            </p:nvGrpSpPr>
            <p:grpSpPr>
              <a:xfrm>
                <a:off x="12075" y="2073925"/>
                <a:ext cx="9144000" cy="1396425"/>
                <a:chOff x="12075" y="212050"/>
                <a:chExt cx="9144000" cy="1396425"/>
              </a:xfrm>
            </p:grpSpPr>
            <p:cxnSp>
              <p:nvCxnSpPr>
                <p:cNvPr id="947" name="Google Shape;947;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8" name="Google Shape;948;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9" name="Google Shape;949;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0" name="Google Shape;950;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51" name="Google Shape;951;p20"/>
              <p:cNvGrpSpPr/>
              <p:nvPr/>
            </p:nvGrpSpPr>
            <p:grpSpPr>
              <a:xfrm>
                <a:off x="12075" y="3935800"/>
                <a:ext cx="9144000" cy="930950"/>
                <a:chOff x="12075" y="212050"/>
                <a:chExt cx="9144000" cy="930950"/>
              </a:xfrm>
            </p:grpSpPr>
            <p:cxnSp>
              <p:nvCxnSpPr>
                <p:cNvPr id="952" name="Google Shape;95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3" name="Google Shape;95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4" name="Google Shape;95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55" name="Google Shape;955;p20"/>
            <p:cNvGrpSpPr/>
            <p:nvPr/>
          </p:nvGrpSpPr>
          <p:grpSpPr>
            <a:xfrm>
              <a:off x="213575" y="-171451"/>
              <a:ext cx="8855100" cy="5467198"/>
              <a:chOff x="213575" y="-171451"/>
              <a:chExt cx="8855100" cy="5467198"/>
            </a:xfrm>
          </p:grpSpPr>
          <p:grpSp>
            <p:nvGrpSpPr>
              <p:cNvPr id="956" name="Google Shape;956;p20"/>
              <p:cNvGrpSpPr/>
              <p:nvPr/>
            </p:nvGrpSpPr>
            <p:grpSpPr>
              <a:xfrm rot="5400000">
                <a:off x="-192674" y="234798"/>
                <a:ext cx="5467198" cy="4654700"/>
                <a:chOff x="12075" y="444775"/>
                <a:chExt cx="9144000" cy="4654700"/>
              </a:xfrm>
            </p:grpSpPr>
            <p:grpSp>
              <p:nvGrpSpPr>
                <p:cNvPr id="957" name="Google Shape;957;p20"/>
                <p:cNvGrpSpPr/>
                <p:nvPr/>
              </p:nvGrpSpPr>
              <p:grpSpPr>
                <a:xfrm>
                  <a:off x="12075" y="444775"/>
                  <a:ext cx="9144000" cy="1396425"/>
                  <a:chOff x="12075" y="444775"/>
                  <a:chExt cx="9144000" cy="1396425"/>
                </a:xfrm>
              </p:grpSpPr>
              <p:cxnSp>
                <p:nvCxnSpPr>
                  <p:cNvPr id="958" name="Google Shape;95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9" name="Google Shape;95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0" name="Google Shape;96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1" name="Google Shape;961;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2" name="Google Shape;962;p20"/>
                <p:cNvGrpSpPr/>
                <p:nvPr/>
              </p:nvGrpSpPr>
              <p:grpSpPr>
                <a:xfrm>
                  <a:off x="12075" y="2306650"/>
                  <a:ext cx="9144000" cy="1396425"/>
                  <a:chOff x="12075" y="444775"/>
                  <a:chExt cx="9144000" cy="1396425"/>
                </a:xfrm>
              </p:grpSpPr>
              <p:cxnSp>
                <p:nvCxnSpPr>
                  <p:cNvPr id="963" name="Google Shape;963;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4" name="Google Shape;964;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5" name="Google Shape;965;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6" name="Google Shape;966;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7" name="Google Shape;967;p20"/>
                <p:cNvGrpSpPr/>
                <p:nvPr/>
              </p:nvGrpSpPr>
              <p:grpSpPr>
                <a:xfrm>
                  <a:off x="12075" y="4168525"/>
                  <a:ext cx="9144000" cy="930950"/>
                  <a:chOff x="12075" y="444775"/>
                  <a:chExt cx="9144000" cy="930950"/>
                </a:xfrm>
              </p:grpSpPr>
              <p:cxnSp>
                <p:nvCxnSpPr>
                  <p:cNvPr id="968" name="Google Shape;96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9" name="Google Shape;96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0" name="Google Shape;97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71" name="Google Shape;971;p20"/>
              <p:cNvGrpSpPr/>
              <p:nvPr/>
            </p:nvGrpSpPr>
            <p:grpSpPr>
              <a:xfrm rot="5400000">
                <a:off x="4473201" y="700273"/>
                <a:ext cx="5467198" cy="3723750"/>
                <a:chOff x="12075" y="1375725"/>
                <a:chExt cx="9144000" cy="3723750"/>
              </a:xfrm>
            </p:grpSpPr>
            <p:grpSp>
              <p:nvGrpSpPr>
                <p:cNvPr id="972" name="Google Shape;972;p20"/>
                <p:cNvGrpSpPr/>
                <p:nvPr/>
              </p:nvGrpSpPr>
              <p:grpSpPr>
                <a:xfrm>
                  <a:off x="12075" y="1375725"/>
                  <a:ext cx="9144000" cy="465475"/>
                  <a:chOff x="12075" y="1375725"/>
                  <a:chExt cx="9144000" cy="465475"/>
                </a:xfrm>
              </p:grpSpPr>
              <p:cxnSp>
                <p:nvCxnSpPr>
                  <p:cNvPr id="973" name="Google Shape;97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4" name="Google Shape;974;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75" name="Google Shape;975;p20"/>
                <p:cNvGrpSpPr/>
                <p:nvPr/>
              </p:nvGrpSpPr>
              <p:grpSpPr>
                <a:xfrm>
                  <a:off x="12075" y="2306650"/>
                  <a:ext cx="9144000" cy="1396425"/>
                  <a:chOff x="12075" y="444775"/>
                  <a:chExt cx="9144000" cy="1396425"/>
                </a:xfrm>
              </p:grpSpPr>
              <p:cxnSp>
                <p:nvCxnSpPr>
                  <p:cNvPr id="976" name="Google Shape;976;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7" name="Google Shape;977;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8" name="Google Shape;978;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9" name="Google Shape;979;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80" name="Google Shape;980;p20"/>
                <p:cNvGrpSpPr/>
                <p:nvPr/>
              </p:nvGrpSpPr>
              <p:grpSpPr>
                <a:xfrm>
                  <a:off x="12075" y="4168525"/>
                  <a:ext cx="9144000" cy="930950"/>
                  <a:chOff x="12075" y="444775"/>
                  <a:chExt cx="9144000" cy="930950"/>
                </a:xfrm>
              </p:grpSpPr>
              <p:cxnSp>
                <p:nvCxnSpPr>
                  <p:cNvPr id="981" name="Google Shape;981;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2" name="Google Shape;982;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3" name="Google Shape;98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84" name="Google Shape;98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5" name="Google Shape;985;p20"/>
          <p:cNvSpPr txBox="1">
            <a:spLocks noGrp="1"/>
          </p:cNvSpPr>
          <p:nvPr>
            <p:ph type="subTitle" idx="1"/>
          </p:nvPr>
        </p:nvSpPr>
        <p:spPr>
          <a:xfrm>
            <a:off x="720000" y="1507800"/>
            <a:ext cx="4611600" cy="263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86" name="Google Shape;986;p20"/>
          <p:cNvGrpSpPr/>
          <p:nvPr/>
        </p:nvGrpSpPr>
        <p:grpSpPr>
          <a:xfrm>
            <a:off x="-7" y="117416"/>
            <a:ext cx="8941384" cy="4905859"/>
            <a:chOff x="-7" y="117416"/>
            <a:chExt cx="8941384" cy="4905859"/>
          </a:xfrm>
        </p:grpSpPr>
        <p:grpSp>
          <p:nvGrpSpPr>
            <p:cNvPr id="987" name="Google Shape;987;p20"/>
            <p:cNvGrpSpPr/>
            <p:nvPr/>
          </p:nvGrpSpPr>
          <p:grpSpPr>
            <a:xfrm>
              <a:off x="-7" y="4797050"/>
              <a:ext cx="1266969" cy="226225"/>
              <a:chOff x="-7" y="167200"/>
              <a:chExt cx="1266969" cy="226225"/>
            </a:xfrm>
          </p:grpSpPr>
          <p:sp>
            <p:nvSpPr>
              <p:cNvPr id="988" name="Google Shape;988;p20"/>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20"/>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92"/>
        <p:cNvGrpSpPr/>
        <p:nvPr/>
      </p:nvGrpSpPr>
      <p:grpSpPr>
        <a:xfrm>
          <a:off x="0" y="0"/>
          <a:ext cx="0" cy="0"/>
          <a:chOff x="0" y="0"/>
          <a:chExt cx="0" cy="0"/>
        </a:xfrm>
      </p:grpSpPr>
      <p:grpSp>
        <p:nvGrpSpPr>
          <p:cNvPr id="993" name="Google Shape;993;p21"/>
          <p:cNvGrpSpPr/>
          <p:nvPr/>
        </p:nvGrpSpPr>
        <p:grpSpPr>
          <a:xfrm flipH="1">
            <a:off x="0" y="-161849"/>
            <a:ext cx="9144000" cy="5467198"/>
            <a:chOff x="0" y="-171451"/>
            <a:chExt cx="9144000" cy="5467198"/>
          </a:xfrm>
        </p:grpSpPr>
        <p:grpSp>
          <p:nvGrpSpPr>
            <p:cNvPr id="994" name="Google Shape;994;p21"/>
            <p:cNvGrpSpPr/>
            <p:nvPr/>
          </p:nvGrpSpPr>
          <p:grpSpPr>
            <a:xfrm>
              <a:off x="0" y="135850"/>
              <a:ext cx="9144000" cy="4654700"/>
              <a:chOff x="12075" y="212050"/>
              <a:chExt cx="9144000" cy="4654700"/>
            </a:xfrm>
          </p:grpSpPr>
          <p:grpSp>
            <p:nvGrpSpPr>
              <p:cNvPr id="995" name="Google Shape;995;p21"/>
              <p:cNvGrpSpPr/>
              <p:nvPr/>
            </p:nvGrpSpPr>
            <p:grpSpPr>
              <a:xfrm>
                <a:off x="12075" y="212050"/>
                <a:ext cx="9144000" cy="1396425"/>
                <a:chOff x="12075" y="212050"/>
                <a:chExt cx="9144000" cy="1396425"/>
              </a:xfrm>
            </p:grpSpPr>
            <p:cxnSp>
              <p:nvCxnSpPr>
                <p:cNvPr id="996" name="Google Shape;99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7" name="Google Shape;99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8" name="Google Shape;99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9" name="Google Shape;999;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0" name="Google Shape;1000;p21"/>
              <p:cNvGrpSpPr/>
              <p:nvPr/>
            </p:nvGrpSpPr>
            <p:grpSpPr>
              <a:xfrm>
                <a:off x="12075" y="2073925"/>
                <a:ext cx="9144000" cy="1396425"/>
                <a:chOff x="12075" y="212050"/>
                <a:chExt cx="9144000" cy="1396425"/>
              </a:xfrm>
            </p:grpSpPr>
            <p:cxnSp>
              <p:nvCxnSpPr>
                <p:cNvPr id="1001" name="Google Shape;1001;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2" name="Google Shape;1002;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3" name="Google Shape;1003;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4" name="Google Shape;1004;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5" name="Google Shape;1005;p21"/>
              <p:cNvGrpSpPr/>
              <p:nvPr/>
            </p:nvGrpSpPr>
            <p:grpSpPr>
              <a:xfrm>
                <a:off x="12075" y="3935800"/>
                <a:ext cx="9144000" cy="930950"/>
                <a:chOff x="12075" y="212050"/>
                <a:chExt cx="9144000" cy="930950"/>
              </a:xfrm>
            </p:grpSpPr>
            <p:cxnSp>
              <p:nvCxnSpPr>
                <p:cNvPr id="1006" name="Google Shape;100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7" name="Google Shape;100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8" name="Google Shape;100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09" name="Google Shape;1009;p21"/>
            <p:cNvGrpSpPr/>
            <p:nvPr/>
          </p:nvGrpSpPr>
          <p:grpSpPr>
            <a:xfrm>
              <a:off x="213575" y="-171451"/>
              <a:ext cx="8855100" cy="5467198"/>
              <a:chOff x="213575" y="-171451"/>
              <a:chExt cx="8855100" cy="5467198"/>
            </a:xfrm>
          </p:grpSpPr>
          <p:grpSp>
            <p:nvGrpSpPr>
              <p:cNvPr id="1010" name="Google Shape;1010;p21"/>
              <p:cNvGrpSpPr/>
              <p:nvPr/>
            </p:nvGrpSpPr>
            <p:grpSpPr>
              <a:xfrm rot="5400000">
                <a:off x="-192674" y="234798"/>
                <a:ext cx="5467198" cy="4654700"/>
                <a:chOff x="12075" y="444775"/>
                <a:chExt cx="9144000" cy="4654700"/>
              </a:xfrm>
            </p:grpSpPr>
            <p:grpSp>
              <p:nvGrpSpPr>
                <p:cNvPr id="1011" name="Google Shape;1011;p21"/>
                <p:cNvGrpSpPr/>
                <p:nvPr/>
              </p:nvGrpSpPr>
              <p:grpSpPr>
                <a:xfrm>
                  <a:off x="12075" y="444775"/>
                  <a:ext cx="9144000" cy="1396425"/>
                  <a:chOff x="12075" y="444775"/>
                  <a:chExt cx="9144000" cy="1396425"/>
                </a:xfrm>
              </p:grpSpPr>
              <p:cxnSp>
                <p:nvCxnSpPr>
                  <p:cNvPr id="1012" name="Google Shape;101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3" name="Google Shape;101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4" name="Google Shape;101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5" name="Google Shape;1015;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16" name="Google Shape;1016;p21"/>
                <p:cNvGrpSpPr/>
                <p:nvPr/>
              </p:nvGrpSpPr>
              <p:grpSpPr>
                <a:xfrm>
                  <a:off x="12075" y="2306650"/>
                  <a:ext cx="9144000" cy="1396425"/>
                  <a:chOff x="12075" y="444775"/>
                  <a:chExt cx="9144000" cy="1396425"/>
                </a:xfrm>
              </p:grpSpPr>
              <p:cxnSp>
                <p:nvCxnSpPr>
                  <p:cNvPr id="1017" name="Google Shape;1017;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8" name="Google Shape;1018;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9" name="Google Shape;1019;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0" name="Google Shape;1020;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1" name="Google Shape;1021;p21"/>
                <p:cNvGrpSpPr/>
                <p:nvPr/>
              </p:nvGrpSpPr>
              <p:grpSpPr>
                <a:xfrm>
                  <a:off x="12075" y="4168525"/>
                  <a:ext cx="9144000" cy="930950"/>
                  <a:chOff x="12075" y="444775"/>
                  <a:chExt cx="9144000" cy="930950"/>
                </a:xfrm>
              </p:grpSpPr>
              <p:cxnSp>
                <p:nvCxnSpPr>
                  <p:cNvPr id="1022" name="Google Shape;102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3" name="Google Shape;102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4" name="Google Shape;102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25" name="Google Shape;1025;p21"/>
              <p:cNvGrpSpPr/>
              <p:nvPr/>
            </p:nvGrpSpPr>
            <p:grpSpPr>
              <a:xfrm rot="5400000">
                <a:off x="4473201" y="700273"/>
                <a:ext cx="5467198" cy="3723750"/>
                <a:chOff x="12075" y="1375725"/>
                <a:chExt cx="9144000" cy="3723750"/>
              </a:xfrm>
            </p:grpSpPr>
            <p:grpSp>
              <p:nvGrpSpPr>
                <p:cNvPr id="1026" name="Google Shape;1026;p21"/>
                <p:cNvGrpSpPr/>
                <p:nvPr/>
              </p:nvGrpSpPr>
              <p:grpSpPr>
                <a:xfrm>
                  <a:off x="12075" y="1375725"/>
                  <a:ext cx="9144000" cy="465475"/>
                  <a:chOff x="12075" y="1375725"/>
                  <a:chExt cx="9144000" cy="465475"/>
                </a:xfrm>
              </p:grpSpPr>
              <p:cxnSp>
                <p:nvCxnSpPr>
                  <p:cNvPr id="1027" name="Google Shape;102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8" name="Google Shape;1028;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9" name="Google Shape;1029;p21"/>
                <p:cNvGrpSpPr/>
                <p:nvPr/>
              </p:nvGrpSpPr>
              <p:grpSpPr>
                <a:xfrm>
                  <a:off x="12075" y="2306650"/>
                  <a:ext cx="9144000" cy="1396425"/>
                  <a:chOff x="12075" y="444775"/>
                  <a:chExt cx="9144000" cy="1396425"/>
                </a:xfrm>
              </p:grpSpPr>
              <p:cxnSp>
                <p:nvCxnSpPr>
                  <p:cNvPr id="1030" name="Google Shape;1030;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1" name="Google Shape;1031;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2" name="Google Shape;1032;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3" name="Google Shape;1033;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34" name="Google Shape;1034;p21"/>
                <p:cNvGrpSpPr/>
                <p:nvPr/>
              </p:nvGrpSpPr>
              <p:grpSpPr>
                <a:xfrm>
                  <a:off x="12075" y="4168525"/>
                  <a:ext cx="9144000" cy="930950"/>
                  <a:chOff x="12075" y="444775"/>
                  <a:chExt cx="9144000" cy="930950"/>
                </a:xfrm>
              </p:grpSpPr>
              <p:cxnSp>
                <p:nvCxnSpPr>
                  <p:cNvPr id="1035" name="Google Shape;1035;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6" name="Google Shape;1036;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7" name="Google Shape;103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38" name="Google Shape;1038;p21"/>
          <p:cNvGrpSpPr/>
          <p:nvPr/>
        </p:nvGrpSpPr>
        <p:grpSpPr>
          <a:xfrm>
            <a:off x="-7" y="117416"/>
            <a:ext cx="8941384" cy="4905859"/>
            <a:chOff x="-7" y="117416"/>
            <a:chExt cx="8941384" cy="4905859"/>
          </a:xfrm>
        </p:grpSpPr>
        <p:grpSp>
          <p:nvGrpSpPr>
            <p:cNvPr id="1039" name="Google Shape;1039;p21"/>
            <p:cNvGrpSpPr/>
            <p:nvPr/>
          </p:nvGrpSpPr>
          <p:grpSpPr>
            <a:xfrm>
              <a:off x="-7" y="4797050"/>
              <a:ext cx="1266969" cy="226225"/>
              <a:chOff x="-7" y="167200"/>
              <a:chExt cx="1266969" cy="226225"/>
            </a:xfrm>
          </p:grpSpPr>
          <p:sp>
            <p:nvSpPr>
              <p:cNvPr id="1040" name="Google Shape;1040;p21"/>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21"/>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5" name="Google Shape;1045;p21"/>
          <p:cNvSpPr txBox="1">
            <a:spLocks noGrp="1"/>
          </p:cNvSpPr>
          <p:nvPr>
            <p:ph type="subTitle" idx="1"/>
          </p:nvPr>
        </p:nvSpPr>
        <p:spPr>
          <a:xfrm>
            <a:off x="937625" y="34655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6" name="Google Shape;1046;p21"/>
          <p:cNvSpPr txBox="1">
            <a:spLocks noGrp="1"/>
          </p:cNvSpPr>
          <p:nvPr>
            <p:ph type="subTitle" idx="2"/>
          </p:nvPr>
        </p:nvSpPr>
        <p:spPr>
          <a:xfrm>
            <a:off x="3484350" y="34655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7" name="Google Shape;1047;p21"/>
          <p:cNvSpPr txBox="1">
            <a:spLocks noGrp="1"/>
          </p:cNvSpPr>
          <p:nvPr>
            <p:ph type="subTitle" idx="3"/>
          </p:nvPr>
        </p:nvSpPr>
        <p:spPr>
          <a:xfrm>
            <a:off x="6031075" y="3465524"/>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1"/>
          <p:cNvSpPr txBox="1">
            <a:spLocks noGrp="1"/>
          </p:cNvSpPr>
          <p:nvPr>
            <p:ph type="subTitle" idx="4"/>
          </p:nvPr>
        </p:nvSpPr>
        <p:spPr>
          <a:xfrm>
            <a:off x="937625" y="2950601"/>
            <a:ext cx="2175300" cy="5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049" name="Google Shape;1049;p21"/>
          <p:cNvSpPr txBox="1">
            <a:spLocks noGrp="1"/>
          </p:cNvSpPr>
          <p:nvPr>
            <p:ph type="subTitle" idx="5"/>
          </p:nvPr>
        </p:nvSpPr>
        <p:spPr>
          <a:xfrm>
            <a:off x="3484350" y="2950601"/>
            <a:ext cx="2175300" cy="5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050" name="Google Shape;1050;p21"/>
          <p:cNvSpPr txBox="1">
            <a:spLocks noGrp="1"/>
          </p:cNvSpPr>
          <p:nvPr>
            <p:ph type="subTitle" idx="6"/>
          </p:nvPr>
        </p:nvSpPr>
        <p:spPr>
          <a:xfrm>
            <a:off x="6031075" y="2950601"/>
            <a:ext cx="2175300" cy="5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0" y="-161849"/>
            <a:ext cx="9144000" cy="5467198"/>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4178250" y="2448225"/>
            <a:ext cx="4032300" cy="837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title" idx="2" hasCustomPrompt="1"/>
          </p:nvPr>
        </p:nvSpPr>
        <p:spPr>
          <a:xfrm>
            <a:off x="5453300" y="1423663"/>
            <a:ext cx="1482300" cy="770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3"/>
          <p:cNvSpPr txBox="1">
            <a:spLocks noGrp="1"/>
          </p:cNvSpPr>
          <p:nvPr>
            <p:ph type="subTitle" idx="1"/>
          </p:nvPr>
        </p:nvSpPr>
        <p:spPr>
          <a:xfrm>
            <a:off x="4178250" y="3344850"/>
            <a:ext cx="4032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 name="Google Shape;112;p3"/>
          <p:cNvGrpSpPr/>
          <p:nvPr/>
        </p:nvGrpSpPr>
        <p:grpSpPr>
          <a:xfrm>
            <a:off x="173907" y="92498"/>
            <a:ext cx="8795602" cy="4945088"/>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51"/>
        <p:cNvGrpSpPr/>
        <p:nvPr/>
      </p:nvGrpSpPr>
      <p:grpSpPr>
        <a:xfrm>
          <a:off x="0" y="0"/>
          <a:ext cx="0" cy="0"/>
          <a:chOff x="0" y="0"/>
          <a:chExt cx="0" cy="0"/>
        </a:xfrm>
      </p:grpSpPr>
      <p:grpSp>
        <p:nvGrpSpPr>
          <p:cNvPr id="1052" name="Google Shape;1052;p22"/>
          <p:cNvGrpSpPr/>
          <p:nvPr/>
        </p:nvGrpSpPr>
        <p:grpSpPr>
          <a:xfrm flipH="1">
            <a:off x="0" y="-161849"/>
            <a:ext cx="9144000" cy="5467198"/>
            <a:chOff x="0" y="-171451"/>
            <a:chExt cx="9144000" cy="5467198"/>
          </a:xfrm>
        </p:grpSpPr>
        <p:grpSp>
          <p:nvGrpSpPr>
            <p:cNvPr id="1053" name="Google Shape;1053;p22"/>
            <p:cNvGrpSpPr/>
            <p:nvPr/>
          </p:nvGrpSpPr>
          <p:grpSpPr>
            <a:xfrm>
              <a:off x="0" y="135850"/>
              <a:ext cx="9144000" cy="4654700"/>
              <a:chOff x="12075" y="212050"/>
              <a:chExt cx="9144000" cy="4654700"/>
            </a:xfrm>
          </p:grpSpPr>
          <p:grpSp>
            <p:nvGrpSpPr>
              <p:cNvPr id="1054" name="Google Shape;1054;p22"/>
              <p:cNvGrpSpPr/>
              <p:nvPr/>
            </p:nvGrpSpPr>
            <p:grpSpPr>
              <a:xfrm>
                <a:off x="12075" y="212050"/>
                <a:ext cx="9144000" cy="1396425"/>
                <a:chOff x="12075" y="212050"/>
                <a:chExt cx="9144000" cy="1396425"/>
              </a:xfrm>
            </p:grpSpPr>
            <p:cxnSp>
              <p:nvCxnSpPr>
                <p:cNvPr id="1055" name="Google Shape;105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6" name="Google Shape;105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7" name="Google Shape;105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8" name="Google Shape;1058;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9" name="Google Shape;1059;p22"/>
              <p:cNvGrpSpPr/>
              <p:nvPr/>
            </p:nvGrpSpPr>
            <p:grpSpPr>
              <a:xfrm>
                <a:off x="12075" y="2073925"/>
                <a:ext cx="9144000" cy="1396425"/>
                <a:chOff x="12075" y="212050"/>
                <a:chExt cx="9144000" cy="1396425"/>
              </a:xfrm>
            </p:grpSpPr>
            <p:cxnSp>
              <p:nvCxnSpPr>
                <p:cNvPr id="1060" name="Google Shape;1060;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1" name="Google Shape;1061;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2" name="Google Shape;1062;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3" name="Google Shape;1063;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64" name="Google Shape;1064;p22"/>
              <p:cNvGrpSpPr/>
              <p:nvPr/>
            </p:nvGrpSpPr>
            <p:grpSpPr>
              <a:xfrm>
                <a:off x="12075" y="3935800"/>
                <a:ext cx="9144000" cy="930950"/>
                <a:chOff x="12075" y="212050"/>
                <a:chExt cx="9144000" cy="930950"/>
              </a:xfrm>
            </p:grpSpPr>
            <p:cxnSp>
              <p:nvCxnSpPr>
                <p:cNvPr id="1065" name="Google Shape;106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6" name="Google Shape;106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7" name="Google Shape;106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68" name="Google Shape;1068;p22"/>
            <p:cNvGrpSpPr/>
            <p:nvPr/>
          </p:nvGrpSpPr>
          <p:grpSpPr>
            <a:xfrm>
              <a:off x="213575" y="-171451"/>
              <a:ext cx="8855100" cy="5467198"/>
              <a:chOff x="213575" y="-171451"/>
              <a:chExt cx="8855100" cy="5467198"/>
            </a:xfrm>
          </p:grpSpPr>
          <p:grpSp>
            <p:nvGrpSpPr>
              <p:cNvPr id="1069" name="Google Shape;1069;p22"/>
              <p:cNvGrpSpPr/>
              <p:nvPr/>
            </p:nvGrpSpPr>
            <p:grpSpPr>
              <a:xfrm rot="5400000">
                <a:off x="-192674" y="234798"/>
                <a:ext cx="5467198" cy="4654700"/>
                <a:chOff x="12075" y="444775"/>
                <a:chExt cx="9144000" cy="4654700"/>
              </a:xfrm>
            </p:grpSpPr>
            <p:grpSp>
              <p:nvGrpSpPr>
                <p:cNvPr id="1070" name="Google Shape;1070;p22"/>
                <p:cNvGrpSpPr/>
                <p:nvPr/>
              </p:nvGrpSpPr>
              <p:grpSpPr>
                <a:xfrm>
                  <a:off x="12075" y="444775"/>
                  <a:ext cx="9144000" cy="1396425"/>
                  <a:chOff x="12075" y="444775"/>
                  <a:chExt cx="9144000" cy="1396425"/>
                </a:xfrm>
              </p:grpSpPr>
              <p:cxnSp>
                <p:nvCxnSpPr>
                  <p:cNvPr id="1071" name="Google Shape;107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2" name="Google Shape;107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3" name="Google Shape;107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4" name="Google Shape;1074;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75" name="Google Shape;1075;p22"/>
                <p:cNvGrpSpPr/>
                <p:nvPr/>
              </p:nvGrpSpPr>
              <p:grpSpPr>
                <a:xfrm>
                  <a:off x="12075" y="2306650"/>
                  <a:ext cx="9144000" cy="1396425"/>
                  <a:chOff x="12075" y="444775"/>
                  <a:chExt cx="9144000" cy="1396425"/>
                </a:xfrm>
              </p:grpSpPr>
              <p:cxnSp>
                <p:nvCxnSpPr>
                  <p:cNvPr id="1076" name="Google Shape;1076;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7" name="Google Shape;1077;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8" name="Google Shape;1078;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9" name="Google Shape;1079;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0" name="Google Shape;1080;p22"/>
                <p:cNvGrpSpPr/>
                <p:nvPr/>
              </p:nvGrpSpPr>
              <p:grpSpPr>
                <a:xfrm>
                  <a:off x="12075" y="4168525"/>
                  <a:ext cx="9144000" cy="930950"/>
                  <a:chOff x="12075" y="444775"/>
                  <a:chExt cx="9144000" cy="930950"/>
                </a:xfrm>
              </p:grpSpPr>
              <p:cxnSp>
                <p:nvCxnSpPr>
                  <p:cNvPr id="1081" name="Google Shape;108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2" name="Google Shape;108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3" name="Google Shape;108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84" name="Google Shape;1084;p22"/>
              <p:cNvGrpSpPr/>
              <p:nvPr/>
            </p:nvGrpSpPr>
            <p:grpSpPr>
              <a:xfrm rot="5400000">
                <a:off x="4473201" y="700273"/>
                <a:ext cx="5467198" cy="3723750"/>
                <a:chOff x="12075" y="1375725"/>
                <a:chExt cx="9144000" cy="3723750"/>
              </a:xfrm>
            </p:grpSpPr>
            <p:grpSp>
              <p:nvGrpSpPr>
                <p:cNvPr id="1085" name="Google Shape;1085;p22"/>
                <p:cNvGrpSpPr/>
                <p:nvPr/>
              </p:nvGrpSpPr>
              <p:grpSpPr>
                <a:xfrm>
                  <a:off x="12075" y="1375725"/>
                  <a:ext cx="9144000" cy="465475"/>
                  <a:chOff x="12075" y="1375725"/>
                  <a:chExt cx="9144000" cy="465475"/>
                </a:xfrm>
              </p:grpSpPr>
              <p:cxnSp>
                <p:nvCxnSpPr>
                  <p:cNvPr id="1086" name="Google Shape;108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7" name="Google Shape;1087;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8" name="Google Shape;1088;p22"/>
                <p:cNvGrpSpPr/>
                <p:nvPr/>
              </p:nvGrpSpPr>
              <p:grpSpPr>
                <a:xfrm>
                  <a:off x="12075" y="2306650"/>
                  <a:ext cx="9144000" cy="1396425"/>
                  <a:chOff x="12075" y="444775"/>
                  <a:chExt cx="9144000" cy="1396425"/>
                </a:xfrm>
              </p:grpSpPr>
              <p:cxnSp>
                <p:nvCxnSpPr>
                  <p:cNvPr id="1089" name="Google Shape;1089;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0" name="Google Shape;1090;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1" name="Google Shape;1091;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2" name="Google Shape;1092;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93" name="Google Shape;1093;p22"/>
                <p:cNvGrpSpPr/>
                <p:nvPr/>
              </p:nvGrpSpPr>
              <p:grpSpPr>
                <a:xfrm>
                  <a:off x="12075" y="4168525"/>
                  <a:ext cx="9144000" cy="930950"/>
                  <a:chOff x="12075" y="444775"/>
                  <a:chExt cx="9144000" cy="930950"/>
                </a:xfrm>
              </p:grpSpPr>
              <p:cxnSp>
                <p:nvCxnSpPr>
                  <p:cNvPr id="1094" name="Google Shape;1094;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5" name="Google Shape;1095;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6" name="Google Shape;109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97" name="Google Shape;1097;p22"/>
          <p:cNvGrpSpPr/>
          <p:nvPr/>
        </p:nvGrpSpPr>
        <p:grpSpPr>
          <a:xfrm flipH="1">
            <a:off x="173907" y="92498"/>
            <a:ext cx="8795602" cy="4945088"/>
            <a:chOff x="173907" y="92498"/>
            <a:chExt cx="8795602" cy="4945088"/>
          </a:xfrm>
        </p:grpSpPr>
        <p:grpSp>
          <p:nvGrpSpPr>
            <p:cNvPr id="1098" name="Google Shape;1098;p22"/>
            <p:cNvGrpSpPr/>
            <p:nvPr/>
          </p:nvGrpSpPr>
          <p:grpSpPr>
            <a:xfrm>
              <a:off x="8918459" y="243592"/>
              <a:ext cx="51049" cy="774142"/>
              <a:chOff x="8211712" y="2037146"/>
              <a:chExt cx="34742" cy="526950"/>
            </a:xfrm>
          </p:grpSpPr>
          <p:sp>
            <p:nvSpPr>
              <p:cNvPr id="1099" name="Google Shape;1099;p22"/>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22"/>
            <p:cNvGrpSpPr/>
            <p:nvPr/>
          </p:nvGrpSpPr>
          <p:grpSpPr>
            <a:xfrm>
              <a:off x="173907" y="4750539"/>
              <a:ext cx="291257" cy="287046"/>
              <a:chOff x="5456048" y="1794743"/>
              <a:chExt cx="178248" cy="175682"/>
            </a:xfrm>
          </p:grpSpPr>
          <p:sp>
            <p:nvSpPr>
              <p:cNvPr id="1107" name="Google Shape;1107;p22"/>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22"/>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2" name="Google Shape;1112;p22"/>
          <p:cNvSpPr txBox="1">
            <a:spLocks noGrp="1"/>
          </p:cNvSpPr>
          <p:nvPr>
            <p:ph type="subTitle" idx="1"/>
          </p:nvPr>
        </p:nvSpPr>
        <p:spPr>
          <a:xfrm>
            <a:off x="719999" y="2528700"/>
            <a:ext cx="21513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2"/>
          <p:cNvSpPr txBox="1">
            <a:spLocks noGrp="1"/>
          </p:cNvSpPr>
          <p:nvPr>
            <p:ph type="subTitle" idx="2"/>
          </p:nvPr>
        </p:nvSpPr>
        <p:spPr>
          <a:xfrm>
            <a:off x="4421773" y="2528700"/>
            <a:ext cx="21513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2"/>
          <p:cNvSpPr txBox="1">
            <a:spLocks noGrp="1"/>
          </p:cNvSpPr>
          <p:nvPr>
            <p:ph type="subTitle" idx="3"/>
          </p:nvPr>
        </p:nvSpPr>
        <p:spPr>
          <a:xfrm>
            <a:off x="2570886" y="3938600"/>
            <a:ext cx="21513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2"/>
          <p:cNvSpPr txBox="1">
            <a:spLocks noGrp="1"/>
          </p:cNvSpPr>
          <p:nvPr>
            <p:ph type="subTitle" idx="4"/>
          </p:nvPr>
        </p:nvSpPr>
        <p:spPr>
          <a:xfrm>
            <a:off x="6272660" y="3938600"/>
            <a:ext cx="21513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6" name="Google Shape;1116;p22"/>
          <p:cNvSpPr txBox="1">
            <a:spLocks noGrp="1"/>
          </p:cNvSpPr>
          <p:nvPr>
            <p:ph type="subTitle" idx="5"/>
          </p:nvPr>
        </p:nvSpPr>
        <p:spPr>
          <a:xfrm>
            <a:off x="720000" y="2156663"/>
            <a:ext cx="21513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7" name="Google Shape;1117;p22"/>
          <p:cNvSpPr txBox="1">
            <a:spLocks noGrp="1"/>
          </p:cNvSpPr>
          <p:nvPr>
            <p:ph type="subTitle" idx="6"/>
          </p:nvPr>
        </p:nvSpPr>
        <p:spPr>
          <a:xfrm>
            <a:off x="2570886" y="3566600"/>
            <a:ext cx="21513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8" name="Google Shape;1118;p22"/>
          <p:cNvSpPr txBox="1">
            <a:spLocks noGrp="1"/>
          </p:cNvSpPr>
          <p:nvPr>
            <p:ph type="subTitle" idx="7"/>
          </p:nvPr>
        </p:nvSpPr>
        <p:spPr>
          <a:xfrm>
            <a:off x="4421773" y="2156663"/>
            <a:ext cx="21513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9" name="Google Shape;1119;p22"/>
          <p:cNvSpPr txBox="1">
            <a:spLocks noGrp="1"/>
          </p:cNvSpPr>
          <p:nvPr>
            <p:ph type="subTitle" idx="8"/>
          </p:nvPr>
        </p:nvSpPr>
        <p:spPr>
          <a:xfrm>
            <a:off x="6272660" y="3566600"/>
            <a:ext cx="2151300" cy="52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20"/>
        <p:cNvGrpSpPr/>
        <p:nvPr/>
      </p:nvGrpSpPr>
      <p:grpSpPr>
        <a:xfrm>
          <a:off x="0" y="0"/>
          <a:ext cx="0" cy="0"/>
          <a:chOff x="0" y="0"/>
          <a:chExt cx="0" cy="0"/>
        </a:xfrm>
      </p:grpSpPr>
      <p:grpSp>
        <p:nvGrpSpPr>
          <p:cNvPr id="1121" name="Google Shape;1121;p23"/>
          <p:cNvGrpSpPr/>
          <p:nvPr/>
        </p:nvGrpSpPr>
        <p:grpSpPr>
          <a:xfrm flipH="1">
            <a:off x="0" y="-161849"/>
            <a:ext cx="9144000" cy="5467198"/>
            <a:chOff x="0" y="-171451"/>
            <a:chExt cx="9144000" cy="5467198"/>
          </a:xfrm>
        </p:grpSpPr>
        <p:grpSp>
          <p:nvGrpSpPr>
            <p:cNvPr id="1122" name="Google Shape;1122;p23"/>
            <p:cNvGrpSpPr/>
            <p:nvPr/>
          </p:nvGrpSpPr>
          <p:grpSpPr>
            <a:xfrm>
              <a:off x="0" y="135850"/>
              <a:ext cx="9144000" cy="4654700"/>
              <a:chOff x="12075" y="212050"/>
              <a:chExt cx="9144000" cy="4654700"/>
            </a:xfrm>
          </p:grpSpPr>
          <p:grpSp>
            <p:nvGrpSpPr>
              <p:cNvPr id="1123" name="Google Shape;1123;p23"/>
              <p:cNvGrpSpPr/>
              <p:nvPr/>
            </p:nvGrpSpPr>
            <p:grpSpPr>
              <a:xfrm>
                <a:off x="12075" y="212050"/>
                <a:ext cx="9144000" cy="1396425"/>
                <a:chOff x="12075" y="212050"/>
                <a:chExt cx="9144000" cy="1396425"/>
              </a:xfrm>
            </p:grpSpPr>
            <p:cxnSp>
              <p:nvCxnSpPr>
                <p:cNvPr id="1124" name="Google Shape;112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5" name="Google Shape;112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6" name="Google Shape;112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7" name="Google Shape;1127;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28" name="Google Shape;1128;p23"/>
              <p:cNvGrpSpPr/>
              <p:nvPr/>
            </p:nvGrpSpPr>
            <p:grpSpPr>
              <a:xfrm>
                <a:off x="12075" y="2073925"/>
                <a:ext cx="9144000" cy="1396425"/>
                <a:chOff x="12075" y="212050"/>
                <a:chExt cx="9144000" cy="1396425"/>
              </a:xfrm>
            </p:grpSpPr>
            <p:cxnSp>
              <p:nvCxnSpPr>
                <p:cNvPr id="1129" name="Google Shape;1129;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0" name="Google Shape;1130;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1" name="Google Shape;1131;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2" name="Google Shape;1132;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33" name="Google Shape;1133;p23"/>
              <p:cNvGrpSpPr/>
              <p:nvPr/>
            </p:nvGrpSpPr>
            <p:grpSpPr>
              <a:xfrm>
                <a:off x="12075" y="3935800"/>
                <a:ext cx="9144000" cy="930950"/>
                <a:chOff x="12075" y="212050"/>
                <a:chExt cx="9144000" cy="930950"/>
              </a:xfrm>
            </p:grpSpPr>
            <p:cxnSp>
              <p:nvCxnSpPr>
                <p:cNvPr id="1134" name="Google Shape;113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5" name="Google Shape;113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6" name="Google Shape;113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37" name="Google Shape;1137;p23"/>
            <p:cNvGrpSpPr/>
            <p:nvPr/>
          </p:nvGrpSpPr>
          <p:grpSpPr>
            <a:xfrm>
              <a:off x="213575" y="-171451"/>
              <a:ext cx="8855100" cy="5467198"/>
              <a:chOff x="213575" y="-171451"/>
              <a:chExt cx="8855100" cy="5467198"/>
            </a:xfrm>
          </p:grpSpPr>
          <p:grpSp>
            <p:nvGrpSpPr>
              <p:cNvPr id="1138" name="Google Shape;1138;p23"/>
              <p:cNvGrpSpPr/>
              <p:nvPr/>
            </p:nvGrpSpPr>
            <p:grpSpPr>
              <a:xfrm rot="5400000">
                <a:off x="-192674" y="234798"/>
                <a:ext cx="5467198" cy="4654700"/>
                <a:chOff x="12075" y="444775"/>
                <a:chExt cx="9144000" cy="4654700"/>
              </a:xfrm>
            </p:grpSpPr>
            <p:grpSp>
              <p:nvGrpSpPr>
                <p:cNvPr id="1139" name="Google Shape;1139;p23"/>
                <p:cNvGrpSpPr/>
                <p:nvPr/>
              </p:nvGrpSpPr>
              <p:grpSpPr>
                <a:xfrm>
                  <a:off x="12075" y="444775"/>
                  <a:ext cx="9144000" cy="1396425"/>
                  <a:chOff x="12075" y="444775"/>
                  <a:chExt cx="9144000" cy="1396425"/>
                </a:xfrm>
              </p:grpSpPr>
              <p:cxnSp>
                <p:nvCxnSpPr>
                  <p:cNvPr id="1140" name="Google Shape;114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1" name="Google Shape;114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2" name="Google Shape;114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3" name="Google Shape;1143;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4" name="Google Shape;1144;p23"/>
                <p:cNvGrpSpPr/>
                <p:nvPr/>
              </p:nvGrpSpPr>
              <p:grpSpPr>
                <a:xfrm>
                  <a:off x="12075" y="2306650"/>
                  <a:ext cx="9144000" cy="1396425"/>
                  <a:chOff x="12075" y="444775"/>
                  <a:chExt cx="9144000" cy="1396425"/>
                </a:xfrm>
              </p:grpSpPr>
              <p:cxnSp>
                <p:nvCxnSpPr>
                  <p:cNvPr id="1145" name="Google Shape;1145;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6" name="Google Shape;1146;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7" name="Google Shape;1147;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8" name="Google Shape;1148;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9" name="Google Shape;1149;p23"/>
                <p:cNvGrpSpPr/>
                <p:nvPr/>
              </p:nvGrpSpPr>
              <p:grpSpPr>
                <a:xfrm>
                  <a:off x="12075" y="4168525"/>
                  <a:ext cx="9144000" cy="930950"/>
                  <a:chOff x="12075" y="444775"/>
                  <a:chExt cx="9144000" cy="930950"/>
                </a:xfrm>
              </p:grpSpPr>
              <p:cxnSp>
                <p:nvCxnSpPr>
                  <p:cNvPr id="1150" name="Google Shape;115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1" name="Google Shape;115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2" name="Google Shape;115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53" name="Google Shape;1153;p23"/>
              <p:cNvGrpSpPr/>
              <p:nvPr/>
            </p:nvGrpSpPr>
            <p:grpSpPr>
              <a:xfrm rot="5400000">
                <a:off x="4473201" y="700273"/>
                <a:ext cx="5467198" cy="3723750"/>
                <a:chOff x="12075" y="1375725"/>
                <a:chExt cx="9144000" cy="3723750"/>
              </a:xfrm>
            </p:grpSpPr>
            <p:grpSp>
              <p:nvGrpSpPr>
                <p:cNvPr id="1154" name="Google Shape;1154;p23"/>
                <p:cNvGrpSpPr/>
                <p:nvPr/>
              </p:nvGrpSpPr>
              <p:grpSpPr>
                <a:xfrm>
                  <a:off x="12075" y="1375725"/>
                  <a:ext cx="9144000" cy="465475"/>
                  <a:chOff x="12075" y="1375725"/>
                  <a:chExt cx="9144000" cy="465475"/>
                </a:xfrm>
              </p:grpSpPr>
              <p:cxnSp>
                <p:nvCxnSpPr>
                  <p:cNvPr id="1155" name="Google Shape;115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6" name="Google Shape;1156;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57" name="Google Shape;1157;p23"/>
                <p:cNvGrpSpPr/>
                <p:nvPr/>
              </p:nvGrpSpPr>
              <p:grpSpPr>
                <a:xfrm>
                  <a:off x="12075" y="2306650"/>
                  <a:ext cx="9144000" cy="1396425"/>
                  <a:chOff x="12075" y="444775"/>
                  <a:chExt cx="9144000" cy="1396425"/>
                </a:xfrm>
              </p:grpSpPr>
              <p:cxnSp>
                <p:nvCxnSpPr>
                  <p:cNvPr id="1158" name="Google Shape;1158;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9" name="Google Shape;1159;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0" name="Google Shape;1160;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1" name="Google Shape;1161;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62" name="Google Shape;1162;p23"/>
                <p:cNvGrpSpPr/>
                <p:nvPr/>
              </p:nvGrpSpPr>
              <p:grpSpPr>
                <a:xfrm>
                  <a:off x="12075" y="4168525"/>
                  <a:ext cx="9144000" cy="930950"/>
                  <a:chOff x="12075" y="444775"/>
                  <a:chExt cx="9144000" cy="930950"/>
                </a:xfrm>
              </p:grpSpPr>
              <p:cxnSp>
                <p:nvCxnSpPr>
                  <p:cNvPr id="1163" name="Google Shape;1163;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4" name="Google Shape;1164;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5" name="Google Shape;116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166" name="Google Shape;1166;p23"/>
          <p:cNvGrpSpPr/>
          <p:nvPr/>
        </p:nvGrpSpPr>
        <p:grpSpPr>
          <a:xfrm>
            <a:off x="-7" y="167200"/>
            <a:ext cx="8952587" cy="4867172"/>
            <a:chOff x="-7" y="167200"/>
            <a:chExt cx="8952587" cy="4867172"/>
          </a:xfrm>
        </p:grpSpPr>
        <p:grpSp>
          <p:nvGrpSpPr>
            <p:cNvPr id="1167" name="Google Shape;1167;p23"/>
            <p:cNvGrpSpPr/>
            <p:nvPr/>
          </p:nvGrpSpPr>
          <p:grpSpPr>
            <a:xfrm>
              <a:off x="297807" y="4643609"/>
              <a:ext cx="8654773" cy="390763"/>
              <a:chOff x="297807" y="4643609"/>
              <a:chExt cx="8654773" cy="390763"/>
            </a:xfrm>
          </p:grpSpPr>
          <p:sp>
            <p:nvSpPr>
              <p:cNvPr id="1168" name="Google Shape;1168;p23"/>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297807" y="482039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7" y="167200"/>
              <a:ext cx="1266969" cy="226225"/>
              <a:chOff x="-7" y="167200"/>
              <a:chExt cx="1266969" cy="226225"/>
            </a:xfrm>
          </p:grpSpPr>
          <p:sp>
            <p:nvSpPr>
              <p:cNvPr id="1171" name="Google Shape;1171;p2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3" name="Google Shape;117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4" name="Google Shape;1174;p23"/>
          <p:cNvSpPr txBox="1">
            <a:spLocks noGrp="1"/>
          </p:cNvSpPr>
          <p:nvPr>
            <p:ph type="subTitle" idx="1"/>
          </p:nvPr>
        </p:nvSpPr>
        <p:spPr>
          <a:xfrm>
            <a:off x="1108627" y="224755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 name="Google Shape;1175;p23"/>
          <p:cNvSpPr txBox="1">
            <a:spLocks noGrp="1"/>
          </p:cNvSpPr>
          <p:nvPr>
            <p:ph type="subTitle" idx="2"/>
          </p:nvPr>
        </p:nvSpPr>
        <p:spPr>
          <a:xfrm>
            <a:off x="3579000" y="224755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6" name="Google Shape;1176;p23"/>
          <p:cNvSpPr txBox="1">
            <a:spLocks noGrp="1"/>
          </p:cNvSpPr>
          <p:nvPr>
            <p:ph type="subTitle" idx="3"/>
          </p:nvPr>
        </p:nvSpPr>
        <p:spPr>
          <a:xfrm>
            <a:off x="1108627" y="3968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7" name="Google Shape;1177;p23"/>
          <p:cNvSpPr txBox="1">
            <a:spLocks noGrp="1"/>
          </p:cNvSpPr>
          <p:nvPr>
            <p:ph type="subTitle" idx="4"/>
          </p:nvPr>
        </p:nvSpPr>
        <p:spPr>
          <a:xfrm>
            <a:off x="3579000" y="3968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8" name="Google Shape;1178;p23"/>
          <p:cNvSpPr txBox="1">
            <a:spLocks noGrp="1"/>
          </p:cNvSpPr>
          <p:nvPr>
            <p:ph type="subTitle" idx="5"/>
          </p:nvPr>
        </p:nvSpPr>
        <p:spPr>
          <a:xfrm>
            <a:off x="6049373" y="224755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9" name="Google Shape;1179;p23"/>
          <p:cNvSpPr txBox="1">
            <a:spLocks noGrp="1"/>
          </p:cNvSpPr>
          <p:nvPr>
            <p:ph type="subTitle" idx="6"/>
          </p:nvPr>
        </p:nvSpPr>
        <p:spPr>
          <a:xfrm>
            <a:off x="6049373" y="3968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0" name="Google Shape;1180;p23"/>
          <p:cNvSpPr txBox="1">
            <a:spLocks noGrp="1"/>
          </p:cNvSpPr>
          <p:nvPr>
            <p:ph type="subTitle" idx="7"/>
          </p:nvPr>
        </p:nvSpPr>
        <p:spPr>
          <a:xfrm>
            <a:off x="1109527" y="190315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1" name="Google Shape;1181;p23"/>
          <p:cNvSpPr txBox="1">
            <a:spLocks noGrp="1"/>
          </p:cNvSpPr>
          <p:nvPr>
            <p:ph type="subTitle" idx="8"/>
          </p:nvPr>
        </p:nvSpPr>
        <p:spPr>
          <a:xfrm>
            <a:off x="3579900" y="190315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2" name="Google Shape;1182;p23"/>
          <p:cNvSpPr txBox="1">
            <a:spLocks noGrp="1"/>
          </p:cNvSpPr>
          <p:nvPr>
            <p:ph type="subTitle" idx="9"/>
          </p:nvPr>
        </p:nvSpPr>
        <p:spPr>
          <a:xfrm>
            <a:off x="6050273" y="190315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3" name="Google Shape;1183;p23"/>
          <p:cNvSpPr txBox="1">
            <a:spLocks noGrp="1"/>
          </p:cNvSpPr>
          <p:nvPr>
            <p:ph type="subTitle" idx="13"/>
          </p:nvPr>
        </p:nvSpPr>
        <p:spPr>
          <a:xfrm>
            <a:off x="1109527" y="362420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4" name="Google Shape;1184;p23"/>
          <p:cNvSpPr txBox="1">
            <a:spLocks noGrp="1"/>
          </p:cNvSpPr>
          <p:nvPr>
            <p:ph type="subTitle" idx="14"/>
          </p:nvPr>
        </p:nvSpPr>
        <p:spPr>
          <a:xfrm>
            <a:off x="3579900" y="362420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5" name="Google Shape;1185;p23"/>
          <p:cNvSpPr txBox="1">
            <a:spLocks noGrp="1"/>
          </p:cNvSpPr>
          <p:nvPr>
            <p:ph type="subTitle" idx="15"/>
          </p:nvPr>
        </p:nvSpPr>
        <p:spPr>
          <a:xfrm>
            <a:off x="6050273" y="3624200"/>
            <a:ext cx="1984200" cy="51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86"/>
        <p:cNvGrpSpPr/>
        <p:nvPr/>
      </p:nvGrpSpPr>
      <p:grpSpPr>
        <a:xfrm>
          <a:off x="0" y="0"/>
          <a:ext cx="0" cy="0"/>
          <a:chOff x="0" y="0"/>
          <a:chExt cx="0" cy="0"/>
        </a:xfrm>
      </p:grpSpPr>
      <p:grpSp>
        <p:nvGrpSpPr>
          <p:cNvPr id="1187" name="Google Shape;1187;p24"/>
          <p:cNvGrpSpPr/>
          <p:nvPr/>
        </p:nvGrpSpPr>
        <p:grpSpPr>
          <a:xfrm flipH="1">
            <a:off x="0" y="-161849"/>
            <a:ext cx="9144000" cy="5467198"/>
            <a:chOff x="0" y="-171451"/>
            <a:chExt cx="9144000" cy="5467198"/>
          </a:xfrm>
        </p:grpSpPr>
        <p:grpSp>
          <p:nvGrpSpPr>
            <p:cNvPr id="1188" name="Google Shape;1188;p24"/>
            <p:cNvGrpSpPr/>
            <p:nvPr/>
          </p:nvGrpSpPr>
          <p:grpSpPr>
            <a:xfrm>
              <a:off x="0" y="135850"/>
              <a:ext cx="9144000" cy="4654700"/>
              <a:chOff x="12075" y="212050"/>
              <a:chExt cx="9144000" cy="4654700"/>
            </a:xfrm>
          </p:grpSpPr>
          <p:grpSp>
            <p:nvGrpSpPr>
              <p:cNvPr id="1189" name="Google Shape;1189;p24"/>
              <p:cNvGrpSpPr/>
              <p:nvPr/>
            </p:nvGrpSpPr>
            <p:grpSpPr>
              <a:xfrm>
                <a:off x="12075" y="212050"/>
                <a:ext cx="9144000" cy="1396425"/>
                <a:chOff x="12075" y="212050"/>
                <a:chExt cx="9144000" cy="1396425"/>
              </a:xfrm>
            </p:grpSpPr>
            <p:cxnSp>
              <p:nvCxnSpPr>
                <p:cNvPr id="1190" name="Google Shape;119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1" name="Google Shape;119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2" name="Google Shape;119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3" name="Google Shape;1193;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4" name="Google Shape;1194;p24"/>
              <p:cNvGrpSpPr/>
              <p:nvPr/>
            </p:nvGrpSpPr>
            <p:grpSpPr>
              <a:xfrm>
                <a:off x="12075" y="2073925"/>
                <a:ext cx="9144000" cy="1396425"/>
                <a:chOff x="12075" y="212050"/>
                <a:chExt cx="9144000" cy="1396425"/>
              </a:xfrm>
            </p:grpSpPr>
            <p:cxnSp>
              <p:nvCxnSpPr>
                <p:cNvPr id="1195" name="Google Shape;1195;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6" name="Google Shape;1196;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7" name="Google Shape;1197;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8" name="Google Shape;1198;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9" name="Google Shape;1199;p24"/>
              <p:cNvGrpSpPr/>
              <p:nvPr/>
            </p:nvGrpSpPr>
            <p:grpSpPr>
              <a:xfrm>
                <a:off x="12075" y="3935800"/>
                <a:ext cx="9144000" cy="930950"/>
                <a:chOff x="12075" y="212050"/>
                <a:chExt cx="9144000" cy="930950"/>
              </a:xfrm>
            </p:grpSpPr>
            <p:cxnSp>
              <p:nvCxnSpPr>
                <p:cNvPr id="1200" name="Google Shape;120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1" name="Google Shape;120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2" name="Google Shape;120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03" name="Google Shape;1203;p24"/>
            <p:cNvGrpSpPr/>
            <p:nvPr/>
          </p:nvGrpSpPr>
          <p:grpSpPr>
            <a:xfrm>
              <a:off x="213575" y="-171451"/>
              <a:ext cx="8855100" cy="5467198"/>
              <a:chOff x="213575" y="-171451"/>
              <a:chExt cx="8855100" cy="5467198"/>
            </a:xfrm>
          </p:grpSpPr>
          <p:grpSp>
            <p:nvGrpSpPr>
              <p:cNvPr id="1204" name="Google Shape;1204;p24"/>
              <p:cNvGrpSpPr/>
              <p:nvPr/>
            </p:nvGrpSpPr>
            <p:grpSpPr>
              <a:xfrm rot="5400000">
                <a:off x="-192674" y="234798"/>
                <a:ext cx="5467198" cy="4654700"/>
                <a:chOff x="12075" y="444775"/>
                <a:chExt cx="9144000" cy="4654700"/>
              </a:xfrm>
            </p:grpSpPr>
            <p:grpSp>
              <p:nvGrpSpPr>
                <p:cNvPr id="1205" name="Google Shape;1205;p24"/>
                <p:cNvGrpSpPr/>
                <p:nvPr/>
              </p:nvGrpSpPr>
              <p:grpSpPr>
                <a:xfrm>
                  <a:off x="12075" y="444775"/>
                  <a:ext cx="9144000" cy="1396425"/>
                  <a:chOff x="12075" y="444775"/>
                  <a:chExt cx="9144000" cy="1396425"/>
                </a:xfrm>
              </p:grpSpPr>
              <p:cxnSp>
                <p:nvCxnSpPr>
                  <p:cNvPr id="1206" name="Google Shape;120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7" name="Google Shape;120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8" name="Google Shape;120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9" name="Google Shape;1209;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0" name="Google Shape;1210;p24"/>
                <p:cNvGrpSpPr/>
                <p:nvPr/>
              </p:nvGrpSpPr>
              <p:grpSpPr>
                <a:xfrm>
                  <a:off x="12075" y="2306650"/>
                  <a:ext cx="9144000" cy="1396425"/>
                  <a:chOff x="12075" y="444775"/>
                  <a:chExt cx="9144000" cy="1396425"/>
                </a:xfrm>
              </p:grpSpPr>
              <p:cxnSp>
                <p:nvCxnSpPr>
                  <p:cNvPr id="1211" name="Google Shape;1211;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2" name="Google Shape;1212;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3" name="Google Shape;1213;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4" name="Google Shape;1214;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5" name="Google Shape;1215;p24"/>
                <p:cNvGrpSpPr/>
                <p:nvPr/>
              </p:nvGrpSpPr>
              <p:grpSpPr>
                <a:xfrm>
                  <a:off x="12075" y="4168525"/>
                  <a:ext cx="9144000" cy="930950"/>
                  <a:chOff x="12075" y="444775"/>
                  <a:chExt cx="9144000" cy="930950"/>
                </a:xfrm>
              </p:grpSpPr>
              <p:cxnSp>
                <p:nvCxnSpPr>
                  <p:cNvPr id="1216" name="Google Shape;121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7" name="Google Shape;121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8" name="Google Shape;121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19" name="Google Shape;1219;p24"/>
              <p:cNvGrpSpPr/>
              <p:nvPr/>
            </p:nvGrpSpPr>
            <p:grpSpPr>
              <a:xfrm rot="5400000">
                <a:off x="4473201" y="700273"/>
                <a:ext cx="5467198" cy="3723750"/>
                <a:chOff x="12075" y="1375725"/>
                <a:chExt cx="9144000" cy="3723750"/>
              </a:xfrm>
            </p:grpSpPr>
            <p:grpSp>
              <p:nvGrpSpPr>
                <p:cNvPr id="1220" name="Google Shape;1220;p24"/>
                <p:cNvGrpSpPr/>
                <p:nvPr/>
              </p:nvGrpSpPr>
              <p:grpSpPr>
                <a:xfrm>
                  <a:off x="12075" y="1375725"/>
                  <a:ext cx="9144000" cy="465475"/>
                  <a:chOff x="12075" y="1375725"/>
                  <a:chExt cx="9144000" cy="465475"/>
                </a:xfrm>
              </p:grpSpPr>
              <p:cxnSp>
                <p:nvCxnSpPr>
                  <p:cNvPr id="1221" name="Google Shape;122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2" name="Google Shape;1222;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3" name="Google Shape;1223;p24"/>
                <p:cNvGrpSpPr/>
                <p:nvPr/>
              </p:nvGrpSpPr>
              <p:grpSpPr>
                <a:xfrm>
                  <a:off x="12075" y="2306650"/>
                  <a:ext cx="9144000" cy="1396425"/>
                  <a:chOff x="12075" y="444775"/>
                  <a:chExt cx="9144000" cy="1396425"/>
                </a:xfrm>
              </p:grpSpPr>
              <p:cxnSp>
                <p:nvCxnSpPr>
                  <p:cNvPr id="1224" name="Google Shape;1224;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5" name="Google Shape;1225;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6" name="Google Shape;1226;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7" name="Google Shape;1227;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8" name="Google Shape;1228;p24"/>
                <p:cNvGrpSpPr/>
                <p:nvPr/>
              </p:nvGrpSpPr>
              <p:grpSpPr>
                <a:xfrm>
                  <a:off x="12075" y="4168525"/>
                  <a:ext cx="9144000" cy="930950"/>
                  <a:chOff x="12075" y="444775"/>
                  <a:chExt cx="9144000" cy="930950"/>
                </a:xfrm>
              </p:grpSpPr>
              <p:cxnSp>
                <p:nvCxnSpPr>
                  <p:cNvPr id="1229" name="Google Shape;1229;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0" name="Google Shape;1230;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1" name="Google Shape;123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232" name="Google Shape;1232;p24"/>
          <p:cNvSpPr txBox="1">
            <a:spLocks noGrp="1"/>
          </p:cNvSpPr>
          <p:nvPr>
            <p:ph type="title" hasCustomPrompt="1"/>
          </p:nvPr>
        </p:nvSpPr>
        <p:spPr>
          <a:xfrm>
            <a:off x="4125350" y="539500"/>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3" name="Google Shape;1233;p24"/>
          <p:cNvSpPr txBox="1">
            <a:spLocks noGrp="1"/>
          </p:cNvSpPr>
          <p:nvPr>
            <p:ph type="subTitle" idx="1"/>
          </p:nvPr>
        </p:nvSpPr>
        <p:spPr>
          <a:xfrm>
            <a:off x="4159414" y="1228425"/>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4" name="Google Shape;1234;p24"/>
          <p:cNvSpPr txBox="1">
            <a:spLocks noGrp="1"/>
          </p:cNvSpPr>
          <p:nvPr>
            <p:ph type="title" idx="2" hasCustomPrompt="1"/>
          </p:nvPr>
        </p:nvSpPr>
        <p:spPr>
          <a:xfrm>
            <a:off x="4159414" y="1992700"/>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5" name="Google Shape;1235;p24"/>
          <p:cNvSpPr txBox="1">
            <a:spLocks noGrp="1"/>
          </p:cNvSpPr>
          <p:nvPr>
            <p:ph type="subTitle" idx="3"/>
          </p:nvPr>
        </p:nvSpPr>
        <p:spPr>
          <a:xfrm>
            <a:off x="4159414" y="2681615"/>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6" name="Google Shape;1236;p24"/>
          <p:cNvSpPr txBox="1">
            <a:spLocks noGrp="1"/>
          </p:cNvSpPr>
          <p:nvPr>
            <p:ph type="title" idx="4" hasCustomPrompt="1"/>
          </p:nvPr>
        </p:nvSpPr>
        <p:spPr>
          <a:xfrm>
            <a:off x="4159414" y="3445874"/>
            <a:ext cx="4087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7" name="Google Shape;1237;p24"/>
          <p:cNvSpPr txBox="1">
            <a:spLocks noGrp="1"/>
          </p:cNvSpPr>
          <p:nvPr>
            <p:ph type="subTitle" idx="5"/>
          </p:nvPr>
        </p:nvSpPr>
        <p:spPr>
          <a:xfrm>
            <a:off x="4159414" y="4134800"/>
            <a:ext cx="4087800" cy="469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238" name="Google Shape;1238;p24"/>
          <p:cNvGrpSpPr/>
          <p:nvPr/>
        </p:nvGrpSpPr>
        <p:grpSpPr>
          <a:xfrm>
            <a:off x="-7" y="167200"/>
            <a:ext cx="8952584" cy="4904836"/>
            <a:chOff x="-7" y="167200"/>
            <a:chExt cx="8952584" cy="4904836"/>
          </a:xfrm>
        </p:grpSpPr>
        <p:grpSp>
          <p:nvGrpSpPr>
            <p:cNvPr id="1239" name="Google Shape;1239;p24"/>
            <p:cNvGrpSpPr/>
            <p:nvPr/>
          </p:nvGrpSpPr>
          <p:grpSpPr>
            <a:xfrm>
              <a:off x="-7" y="167200"/>
              <a:ext cx="8952584" cy="4746443"/>
              <a:chOff x="-7" y="167200"/>
              <a:chExt cx="8952584" cy="4746443"/>
            </a:xfrm>
          </p:grpSpPr>
          <p:grpSp>
            <p:nvGrpSpPr>
              <p:cNvPr id="1240" name="Google Shape;1240;p24"/>
              <p:cNvGrpSpPr/>
              <p:nvPr/>
            </p:nvGrpSpPr>
            <p:grpSpPr>
              <a:xfrm>
                <a:off x="-7" y="167200"/>
                <a:ext cx="1266969" cy="226225"/>
                <a:chOff x="-7" y="167200"/>
                <a:chExt cx="1266969" cy="226225"/>
              </a:xfrm>
            </p:grpSpPr>
            <p:sp>
              <p:nvSpPr>
                <p:cNvPr id="1241" name="Google Shape;1241;p2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4"/>
              <p:cNvGrpSpPr/>
              <p:nvPr/>
            </p:nvGrpSpPr>
            <p:grpSpPr>
              <a:xfrm>
                <a:off x="7519182" y="245168"/>
                <a:ext cx="1433395" cy="4668474"/>
                <a:chOff x="7519182" y="245168"/>
                <a:chExt cx="1433395" cy="4668474"/>
              </a:xfrm>
            </p:grpSpPr>
            <p:sp>
              <p:nvSpPr>
                <p:cNvPr id="1244" name="Google Shape;1244;p24"/>
                <p:cNvSpPr/>
                <p:nvPr/>
              </p:nvSpPr>
              <p:spPr>
                <a:xfrm>
                  <a:off x="8593476" y="4554701"/>
                  <a:ext cx="359101" cy="358941"/>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7519182" y="24516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24"/>
            <p:cNvGrpSpPr/>
            <p:nvPr/>
          </p:nvGrpSpPr>
          <p:grpSpPr>
            <a:xfrm flipH="1">
              <a:off x="8195652" y="4784989"/>
              <a:ext cx="291257" cy="287046"/>
              <a:chOff x="5456048" y="1794743"/>
              <a:chExt cx="178248" cy="175682"/>
            </a:xfrm>
          </p:grpSpPr>
          <p:sp>
            <p:nvSpPr>
              <p:cNvPr id="1247" name="Google Shape;1247;p24"/>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5"/>
        <p:cNvGrpSpPr/>
        <p:nvPr/>
      </p:nvGrpSpPr>
      <p:grpSpPr>
        <a:xfrm>
          <a:off x="0" y="0"/>
          <a:ext cx="0" cy="0"/>
          <a:chOff x="0" y="0"/>
          <a:chExt cx="0" cy="0"/>
        </a:xfrm>
      </p:grpSpPr>
      <p:grpSp>
        <p:nvGrpSpPr>
          <p:cNvPr id="1306" name="Google Shape;1306;p26"/>
          <p:cNvGrpSpPr/>
          <p:nvPr/>
        </p:nvGrpSpPr>
        <p:grpSpPr>
          <a:xfrm flipH="1">
            <a:off x="0" y="-161849"/>
            <a:ext cx="9144000" cy="5467198"/>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0" name="Google Shape;131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1" name="Google Shape;131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2" name="Google Shape;1312;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5" name="Google Shape;1315;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6" name="Google Shape;1316;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7" name="Google Shape;1317;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0" name="Google Shape;132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1" name="Google Shape;132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6" name="Google Shape;132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7" name="Google Shape;132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8" name="Google Shape;1328;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1" name="Google Shape;1331;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2" name="Google Shape;1332;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3" name="Google Shape;1333;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6" name="Google Shape;133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7" name="Google Shape;133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1" name="Google Shape;1341;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4" name="Google Shape;1344;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5" name="Google Shape;1345;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6" name="Google Shape;1346;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9" name="Google Shape;1349;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0" name="Google Shape;135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51"/>
        <p:cNvGrpSpPr/>
        <p:nvPr/>
      </p:nvGrpSpPr>
      <p:grpSpPr>
        <a:xfrm>
          <a:off x="0" y="0"/>
          <a:ext cx="0" cy="0"/>
          <a:chOff x="0" y="0"/>
          <a:chExt cx="0" cy="0"/>
        </a:xfrm>
      </p:grpSpPr>
      <p:grpSp>
        <p:nvGrpSpPr>
          <p:cNvPr id="1352" name="Google Shape;1352;p27"/>
          <p:cNvGrpSpPr/>
          <p:nvPr/>
        </p:nvGrpSpPr>
        <p:grpSpPr>
          <a:xfrm flipH="1">
            <a:off x="0" y="-161849"/>
            <a:ext cx="9144000" cy="5467198"/>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6" name="Google Shape;135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7" name="Google Shape;135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8" name="Google Shape;1358;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1" name="Google Shape;1361;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6" name="Google Shape;136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7" name="Google Shape;136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2" name="Google Shape;137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3" name="Google Shape;137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4" name="Google Shape;1374;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7" name="Google Shape;1377;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8" name="Google Shape;1378;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9" name="Google Shape;1379;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2" name="Google Shape;138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3" name="Google Shape;138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7" name="Google Shape;1387;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0" name="Google Shape;1390;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1" name="Google Shape;1391;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2" name="Google Shape;1392;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5" name="Google Shape;1395;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6" name="Google Shape;139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397" name="Google Shape;1397;p27"/>
          <p:cNvGrpSpPr/>
          <p:nvPr/>
        </p:nvGrpSpPr>
        <p:grpSpPr>
          <a:xfrm flipH="1">
            <a:off x="191418" y="167200"/>
            <a:ext cx="8952587" cy="4867172"/>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4" name="Google Shape;1404;p27"/>
          <p:cNvSpPr/>
          <p:nvPr/>
        </p:nvSpPr>
        <p:spPr>
          <a:xfrm>
            <a:off x="8636475" y="4719725"/>
            <a:ext cx="377400" cy="377400"/>
          </a:xfrm>
          <a:prstGeom prst="mathMultiply">
            <a:avLst>
              <a:gd name="adj1" fmla="val 1627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405" name="Google Shape;1405;p27"/>
          <p:cNvSpPr/>
          <p:nvPr/>
        </p:nvSpPr>
        <p:spPr>
          <a:xfrm>
            <a:off x="141850" y="450475"/>
            <a:ext cx="377400" cy="377400"/>
          </a:xfrm>
          <a:prstGeom prst="mathMultiply">
            <a:avLst>
              <a:gd name="adj1" fmla="val 1627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grpSp>
        <p:nvGrpSpPr>
          <p:cNvPr id="127" name="Google Shape;127;p4"/>
          <p:cNvGrpSpPr/>
          <p:nvPr/>
        </p:nvGrpSpPr>
        <p:grpSpPr>
          <a:xfrm flipH="1">
            <a:off x="0" y="-161849"/>
            <a:ext cx="9144000" cy="5467198"/>
            <a:chOff x="0" y="-171451"/>
            <a:chExt cx="9144000" cy="5467198"/>
          </a:xfrm>
        </p:grpSpPr>
        <p:grpSp>
          <p:nvGrpSpPr>
            <p:cNvPr id="128" name="Google Shape;128;p4"/>
            <p:cNvGrpSpPr/>
            <p:nvPr/>
          </p:nvGrpSpPr>
          <p:grpSpPr>
            <a:xfrm>
              <a:off x="0" y="135850"/>
              <a:ext cx="9144000" cy="4654700"/>
              <a:chOff x="12075" y="212050"/>
              <a:chExt cx="9144000" cy="4654700"/>
            </a:xfrm>
          </p:grpSpPr>
          <p:grpSp>
            <p:nvGrpSpPr>
              <p:cNvPr id="129" name="Google Shape;129;p4"/>
              <p:cNvGrpSpPr/>
              <p:nvPr/>
            </p:nvGrpSpPr>
            <p:grpSpPr>
              <a:xfrm>
                <a:off x="12075" y="212050"/>
                <a:ext cx="9144000" cy="1396425"/>
                <a:chOff x="12075" y="212050"/>
                <a:chExt cx="9144000" cy="1396425"/>
              </a:xfrm>
            </p:grpSpPr>
            <p:cxnSp>
              <p:nvCxnSpPr>
                <p:cNvPr id="130" name="Google Shape;13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 name="Google Shape;13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 name="Google Shape;13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 name="Google Shape;133;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 name="Google Shape;134;p4"/>
              <p:cNvGrpSpPr/>
              <p:nvPr/>
            </p:nvGrpSpPr>
            <p:grpSpPr>
              <a:xfrm>
                <a:off x="12075" y="2073925"/>
                <a:ext cx="9144000" cy="1396425"/>
                <a:chOff x="12075" y="212050"/>
                <a:chExt cx="9144000" cy="1396425"/>
              </a:xfrm>
            </p:grpSpPr>
            <p:cxnSp>
              <p:nvCxnSpPr>
                <p:cNvPr id="135" name="Google Shape;135;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 name="Google Shape;136;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 name="Google Shape;137;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 name="Google Shape;138;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 name="Google Shape;139;p4"/>
              <p:cNvGrpSpPr/>
              <p:nvPr/>
            </p:nvGrpSpPr>
            <p:grpSpPr>
              <a:xfrm>
                <a:off x="12075" y="3935800"/>
                <a:ext cx="9144000" cy="930950"/>
                <a:chOff x="12075" y="212050"/>
                <a:chExt cx="9144000" cy="930950"/>
              </a:xfrm>
            </p:grpSpPr>
            <p:cxnSp>
              <p:nvCxnSpPr>
                <p:cNvPr id="140" name="Google Shape;14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1" name="Google Shape;14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2" name="Google Shape;14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43" name="Google Shape;143;p4"/>
            <p:cNvGrpSpPr/>
            <p:nvPr/>
          </p:nvGrpSpPr>
          <p:grpSpPr>
            <a:xfrm>
              <a:off x="213575" y="-171451"/>
              <a:ext cx="8855100" cy="5467198"/>
              <a:chOff x="213575" y="-171451"/>
              <a:chExt cx="8855100" cy="5467198"/>
            </a:xfrm>
          </p:grpSpPr>
          <p:grpSp>
            <p:nvGrpSpPr>
              <p:cNvPr id="144" name="Google Shape;144;p4"/>
              <p:cNvGrpSpPr/>
              <p:nvPr/>
            </p:nvGrpSpPr>
            <p:grpSpPr>
              <a:xfrm rot="5400000">
                <a:off x="-192674" y="234798"/>
                <a:ext cx="5467198" cy="4654700"/>
                <a:chOff x="12075" y="444775"/>
                <a:chExt cx="9144000" cy="4654700"/>
              </a:xfrm>
            </p:grpSpPr>
            <p:grpSp>
              <p:nvGrpSpPr>
                <p:cNvPr id="145" name="Google Shape;145;p4"/>
                <p:cNvGrpSpPr/>
                <p:nvPr/>
              </p:nvGrpSpPr>
              <p:grpSpPr>
                <a:xfrm>
                  <a:off x="12075" y="444775"/>
                  <a:ext cx="9144000" cy="1396425"/>
                  <a:chOff x="12075" y="444775"/>
                  <a:chExt cx="9144000" cy="1396425"/>
                </a:xfrm>
              </p:grpSpPr>
              <p:cxnSp>
                <p:nvCxnSpPr>
                  <p:cNvPr id="146" name="Google Shape;14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7" name="Google Shape;14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8" name="Google Shape;14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9" name="Google Shape;149;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0" name="Google Shape;150;p4"/>
                <p:cNvGrpSpPr/>
                <p:nvPr/>
              </p:nvGrpSpPr>
              <p:grpSpPr>
                <a:xfrm>
                  <a:off x="12075" y="2306650"/>
                  <a:ext cx="9144000" cy="1396425"/>
                  <a:chOff x="12075" y="444775"/>
                  <a:chExt cx="9144000" cy="1396425"/>
                </a:xfrm>
              </p:grpSpPr>
              <p:cxnSp>
                <p:nvCxnSpPr>
                  <p:cNvPr id="151" name="Google Shape;151;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2" name="Google Shape;152;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3" name="Google Shape;153;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4" name="Google Shape;154;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5" name="Google Shape;155;p4"/>
                <p:cNvGrpSpPr/>
                <p:nvPr/>
              </p:nvGrpSpPr>
              <p:grpSpPr>
                <a:xfrm>
                  <a:off x="12075" y="4168525"/>
                  <a:ext cx="9144000" cy="930950"/>
                  <a:chOff x="12075" y="444775"/>
                  <a:chExt cx="9144000" cy="930950"/>
                </a:xfrm>
              </p:grpSpPr>
              <p:cxnSp>
                <p:nvCxnSpPr>
                  <p:cNvPr id="156" name="Google Shape;15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7" name="Google Shape;15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8" name="Google Shape;15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59" name="Google Shape;159;p4"/>
              <p:cNvGrpSpPr/>
              <p:nvPr/>
            </p:nvGrpSpPr>
            <p:grpSpPr>
              <a:xfrm rot="5400000">
                <a:off x="4473201" y="700273"/>
                <a:ext cx="5467198" cy="3723750"/>
                <a:chOff x="12075" y="1375725"/>
                <a:chExt cx="9144000" cy="3723750"/>
              </a:xfrm>
            </p:grpSpPr>
            <p:grpSp>
              <p:nvGrpSpPr>
                <p:cNvPr id="160" name="Google Shape;160;p4"/>
                <p:cNvGrpSpPr/>
                <p:nvPr/>
              </p:nvGrpSpPr>
              <p:grpSpPr>
                <a:xfrm>
                  <a:off x="12075" y="1375725"/>
                  <a:ext cx="9144000" cy="465475"/>
                  <a:chOff x="12075" y="1375725"/>
                  <a:chExt cx="9144000" cy="465475"/>
                </a:xfrm>
              </p:grpSpPr>
              <p:cxnSp>
                <p:nvCxnSpPr>
                  <p:cNvPr id="161" name="Google Shape;16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2" name="Google Shape;162;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3" name="Google Shape;163;p4"/>
                <p:cNvGrpSpPr/>
                <p:nvPr/>
              </p:nvGrpSpPr>
              <p:grpSpPr>
                <a:xfrm>
                  <a:off x="12075" y="2306650"/>
                  <a:ext cx="9144000" cy="1396425"/>
                  <a:chOff x="12075" y="444775"/>
                  <a:chExt cx="9144000" cy="1396425"/>
                </a:xfrm>
              </p:grpSpPr>
              <p:cxnSp>
                <p:nvCxnSpPr>
                  <p:cNvPr id="164" name="Google Shape;164;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5" name="Google Shape;165;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6" name="Google Shape;166;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7" name="Google Shape;167;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8" name="Google Shape;168;p4"/>
                <p:cNvGrpSpPr/>
                <p:nvPr/>
              </p:nvGrpSpPr>
              <p:grpSpPr>
                <a:xfrm>
                  <a:off x="12075" y="4168525"/>
                  <a:ext cx="9144000" cy="930950"/>
                  <a:chOff x="12075" y="444775"/>
                  <a:chExt cx="9144000" cy="930950"/>
                </a:xfrm>
              </p:grpSpPr>
              <p:cxnSp>
                <p:nvCxnSpPr>
                  <p:cNvPr id="169" name="Google Shape;169;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0" name="Google Shape;170;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1" name="Google Shape;17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72" name="Google Shape;172;p4"/>
          <p:cNvGrpSpPr/>
          <p:nvPr/>
        </p:nvGrpSpPr>
        <p:grpSpPr>
          <a:xfrm>
            <a:off x="-7" y="167200"/>
            <a:ext cx="8952587" cy="4867172"/>
            <a:chOff x="-7" y="167200"/>
            <a:chExt cx="8952587" cy="4867172"/>
          </a:xfrm>
        </p:grpSpPr>
        <p:sp>
          <p:nvSpPr>
            <p:cNvPr id="173" name="Google Shape;173;p4"/>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4"/>
            <p:cNvGrpSpPr/>
            <p:nvPr/>
          </p:nvGrpSpPr>
          <p:grpSpPr>
            <a:xfrm>
              <a:off x="-7" y="167200"/>
              <a:ext cx="1266969" cy="226225"/>
              <a:chOff x="-7" y="167200"/>
              <a:chExt cx="1266969" cy="226225"/>
            </a:xfrm>
          </p:grpSpPr>
          <p:sp>
            <p:nvSpPr>
              <p:cNvPr id="175" name="Google Shape;175;p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 name="Google Shape;17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4"/>
          <p:cNvSpPr txBox="1">
            <a:spLocks noGrp="1"/>
          </p:cNvSpPr>
          <p:nvPr>
            <p:ph type="body" idx="1"/>
          </p:nvPr>
        </p:nvSpPr>
        <p:spPr>
          <a:xfrm>
            <a:off x="720000" y="1215751"/>
            <a:ext cx="7704000" cy="475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algn="ctr" rtl="0">
              <a:lnSpc>
                <a:spcPct val="100000"/>
              </a:lnSpc>
              <a:spcBef>
                <a:spcPts val="0"/>
              </a:spcBef>
              <a:spcAft>
                <a:spcPts val="0"/>
              </a:spcAft>
              <a:buSzPts val="1400"/>
              <a:buFont typeface="Nunito Light"/>
              <a:buChar char="○"/>
              <a:defRPr/>
            </a:lvl2pPr>
            <a:lvl3pPr marL="1371600" lvl="2" indent="-317500" algn="ctr" rtl="0">
              <a:lnSpc>
                <a:spcPct val="100000"/>
              </a:lnSpc>
              <a:spcBef>
                <a:spcPts val="0"/>
              </a:spcBef>
              <a:spcAft>
                <a:spcPts val="0"/>
              </a:spcAft>
              <a:buSzPts val="1400"/>
              <a:buFont typeface="Nunito Light"/>
              <a:buChar char="■"/>
              <a:defRPr/>
            </a:lvl3pPr>
            <a:lvl4pPr marL="1828800" lvl="3" indent="-317500" algn="ctr" rtl="0">
              <a:lnSpc>
                <a:spcPct val="100000"/>
              </a:lnSpc>
              <a:spcBef>
                <a:spcPts val="0"/>
              </a:spcBef>
              <a:spcAft>
                <a:spcPts val="0"/>
              </a:spcAft>
              <a:buSzPts val="1400"/>
              <a:buFont typeface="Nunito Light"/>
              <a:buChar char="●"/>
              <a:defRPr/>
            </a:lvl4pPr>
            <a:lvl5pPr marL="2286000" lvl="4" indent="-317500" algn="ctr" rtl="0">
              <a:lnSpc>
                <a:spcPct val="100000"/>
              </a:lnSpc>
              <a:spcBef>
                <a:spcPts val="0"/>
              </a:spcBef>
              <a:spcAft>
                <a:spcPts val="0"/>
              </a:spcAft>
              <a:buSzPts val="1400"/>
              <a:buFont typeface="Nunito Light"/>
              <a:buChar char="○"/>
              <a:defRPr/>
            </a:lvl5pPr>
            <a:lvl6pPr marL="2743200" lvl="5" indent="-317500" algn="ctr" rtl="0">
              <a:lnSpc>
                <a:spcPct val="100000"/>
              </a:lnSpc>
              <a:spcBef>
                <a:spcPts val="0"/>
              </a:spcBef>
              <a:spcAft>
                <a:spcPts val="0"/>
              </a:spcAft>
              <a:buSzPts val="1400"/>
              <a:buFont typeface="Nunito Light"/>
              <a:buChar char="■"/>
              <a:defRPr/>
            </a:lvl6pPr>
            <a:lvl7pPr marL="3200400" lvl="6" indent="-317500" algn="ctr" rtl="0">
              <a:lnSpc>
                <a:spcPct val="100000"/>
              </a:lnSpc>
              <a:spcBef>
                <a:spcPts val="0"/>
              </a:spcBef>
              <a:spcAft>
                <a:spcPts val="0"/>
              </a:spcAft>
              <a:buSzPts val="1400"/>
              <a:buFont typeface="Nunito Light"/>
              <a:buChar char="●"/>
              <a:defRPr/>
            </a:lvl7pPr>
            <a:lvl8pPr marL="3657600" lvl="7" indent="-317500" algn="ctr" rtl="0">
              <a:lnSpc>
                <a:spcPct val="100000"/>
              </a:lnSpc>
              <a:spcBef>
                <a:spcPts val="0"/>
              </a:spcBef>
              <a:spcAft>
                <a:spcPts val="0"/>
              </a:spcAft>
              <a:buSzPts val="1400"/>
              <a:buFont typeface="Nunito Light"/>
              <a:buChar char="○"/>
              <a:defRPr/>
            </a:lvl8pPr>
            <a:lvl9pPr marL="4114800" lvl="8" indent="-317500" algn="ctr" rtl="0">
              <a:lnSpc>
                <a:spcPct val="100000"/>
              </a:lnSpc>
              <a:spcBef>
                <a:spcPts val="0"/>
              </a:spcBef>
              <a:spcAft>
                <a:spcPts val="0"/>
              </a:spcAft>
              <a:buSzPts val="1400"/>
              <a:buFont typeface="Nunito Light"/>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9"/>
        <p:cNvGrpSpPr/>
        <p:nvPr/>
      </p:nvGrpSpPr>
      <p:grpSpPr>
        <a:xfrm>
          <a:off x="0" y="0"/>
          <a:ext cx="0" cy="0"/>
          <a:chOff x="0" y="0"/>
          <a:chExt cx="0" cy="0"/>
        </a:xfrm>
      </p:grpSpPr>
      <p:grpSp>
        <p:nvGrpSpPr>
          <p:cNvPr id="180" name="Google Shape;180;p5"/>
          <p:cNvGrpSpPr/>
          <p:nvPr/>
        </p:nvGrpSpPr>
        <p:grpSpPr>
          <a:xfrm flipH="1">
            <a:off x="0" y="-161849"/>
            <a:ext cx="9144000" cy="5467198"/>
            <a:chOff x="0" y="-171451"/>
            <a:chExt cx="9144000" cy="5467198"/>
          </a:xfrm>
        </p:grpSpPr>
        <p:grpSp>
          <p:nvGrpSpPr>
            <p:cNvPr id="181" name="Google Shape;181;p5"/>
            <p:cNvGrpSpPr/>
            <p:nvPr/>
          </p:nvGrpSpPr>
          <p:grpSpPr>
            <a:xfrm>
              <a:off x="0" y="135850"/>
              <a:ext cx="9144000" cy="4654700"/>
              <a:chOff x="12075" y="212050"/>
              <a:chExt cx="9144000" cy="4654700"/>
            </a:xfrm>
          </p:grpSpPr>
          <p:grpSp>
            <p:nvGrpSpPr>
              <p:cNvPr id="182" name="Google Shape;182;p5"/>
              <p:cNvGrpSpPr/>
              <p:nvPr/>
            </p:nvGrpSpPr>
            <p:grpSpPr>
              <a:xfrm>
                <a:off x="12075" y="212050"/>
                <a:ext cx="9144000" cy="1396425"/>
                <a:chOff x="12075" y="212050"/>
                <a:chExt cx="9144000" cy="1396425"/>
              </a:xfrm>
            </p:grpSpPr>
            <p:cxnSp>
              <p:nvCxnSpPr>
                <p:cNvPr id="183" name="Google Shape;18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87" name="Google Shape;187;p5"/>
              <p:cNvGrpSpPr/>
              <p:nvPr/>
            </p:nvGrpSpPr>
            <p:grpSpPr>
              <a:xfrm>
                <a:off x="12075" y="2073925"/>
                <a:ext cx="9144000" cy="1396425"/>
                <a:chOff x="12075" y="212050"/>
                <a:chExt cx="9144000" cy="1396425"/>
              </a:xfrm>
            </p:grpSpPr>
            <p:cxnSp>
              <p:nvCxnSpPr>
                <p:cNvPr id="188" name="Google Shape;188;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9" name="Google Shape;189;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0" name="Google Shape;190;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1" name="Google Shape;191;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92" name="Google Shape;192;p5"/>
              <p:cNvGrpSpPr/>
              <p:nvPr/>
            </p:nvGrpSpPr>
            <p:grpSpPr>
              <a:xfrm>
                <a:off x="12075" y="3935800"/>
                <a:ext cx="9144000" cy="930950"/>
                <a:chOff x="12075" y="212050"/>
                <a:chExt cx="9144000" cy="930950"/>
              </a:xfrm>
            </p:grpSpPr>
            <p:cxnSp>
              <p:nvCxnSpPr>
                <p:cNvPr id="193" name="Google Shape;19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4" name="Google Shape;19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5" name="Google Shape;19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96" name="Google Shape;196;p5"/>
            <p:cNvGrpSpPr/>
            <p:nvPr/>
          </p:nvGrpSpPr>
          <p:grpSpPr>
            <a:xfrm>
              <a:off x="213575" y="-171451"/>
              <a:ext cx="8855100" cy="5467198"/>
              <a:chOff x="213575" y="-171451"/>
              <a:chExt cx="8855100" cy="5467198"/>
            </a:xfrm>
          </p:grpSpPr>
          <p:grpSp>
            <p:nvGrpSpPr>
              <p:cNvPr id="197" name="Google Shape;197;p5"/>
              <p:cNvGrpSpPr/>
              <p:nvPr/>
            </p:nvGrpSpPr>
            <p:grpSpPr>
              <a:xfrm rot="5400000">
                <a:off x="-192674" y="234798"/>
                <a:ext cx="5467198" cy="4654700"/>
                <a:chOff x="12075" y="444775"/>
                <a:chExt cx="9144000" cy="4654700"/>
              </a:xfrm>
            </p:grpSpPr>
            <p:grpSp>
              <p:nvGrpSpPr>
                <p:cNvPr id="198" name="Google Shape;198;p5"/>
                <p:cNvGrpSpPr/>
                <p:nvPr/>
              </p:nvGrpSpPr>
              <p:grpSpPr>
                <a:xfrm>
                  <a:off x="12075" y="444775"/>
                  <a:ext cx="9144000" cy="1396425"/>
                  <a:chOff x="12075" y="444775"/>
                  <a:chExt cx="9144000" cy="1396425"/>
                </a:xfrm>
              </p:grpSpPr>
              <p:cxnSp>
                <p:nvCxnSpPr>
                  <p:cNvPr id="199" name="Google Shape;19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0" name="Google Shape;20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1" name="Google Shape;20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2" name="Google Shape;202;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3" name="Google Shape;203;p5"/>
                <p:cNvGrpSpPr/>
                <p:nvPr/>
              </p:nvGrpSpPr>
              <p:grpSpPr>
                <a:xfrm>
                  <a:off x="12075" y="2306650"/>
                  <a:ext cx="9144000" cy="1396425"/>
                  <a:chOff x="12075" y="444775"/>
                  <a:chExt cx="9144000" cy="1396425"/>
                </a:xfrm>
              </p:grpSpPr>
              <p:cxnSp>
                <p:nvCxnSpPr>
                  <p:cNvPr id="204" name="Google Shape;204;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5" name="Google Shape;205;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6" name="Google Shape;206;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7" name="Google Shape;207;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8" name="Google Shape;208;p5"/>
                <p:cNvGrpSpPr/>
                <p:nvPr/>
              </p:nvGrpSpPr>
              <p:grpSpPr>
                <a:xfrm>
                  <a:off x="12075" y="4168525"/>
                  <a:ext cx="9144000" cy="930950"/>
                  <a:chOff x="12075" y="444775"/>
                  <a:chExt cx="9144000" cy="930950"/>
                </a:xfrm>
              </p:grpSpPr>
              <p:cxnSp>
                <p:nvCxnSpPr>
                  <p:cNvPr id="209" name="Google Shape;20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0" name="Google Shape;21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1" name="Google Shape;21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12" name="Google Shape;212;p5"/>
              <p:cNvGrpSpPr/>
              <p:nvPr/>
            </p:nvGrpSpPr>
            <p:grpSpPr>
              <a:xfrm rot="5400000">
                <a:off x="4473201" y="700273"/>
                <a:ext cx="5467198" cy="3723750"/>
                <a:chOff x="12075" y="1375725"/>
                <a:chExt cx="9144000" cy="3723750"/>
              </a:xfrm>
            </p:grpSpPr>
            <p:grpSp>
              <p:nvGrpSpPr>
                <p:cNvPr id="213" name="Google Shape;213;p5"/>
                <p:cNvGrpSpPr/>
                <p:nvPr/>
              </p:nvGrpSpPr>
              <p:grpSpPr>
                <a:xfrm>
                  <a:off x="12075" y="1375725"/>
                  <a:ext cx="9144000" cy="465475"/>
                  <a:chOff x="12075" y="1375725"/>
                  <a:chExt cx="9144000" cy="465475"/>
                </a:xfrm>
              </p:grpSpPr>
              <p:cxnSp>
                <p:nvCxnSpPr>
                  <p:cNvPr id="214" name="Google Shape;21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5" name="Google Shape;215;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6" name="Google Shape;216;p5"/>
                <p:cNvGrpSpPr/>
                <p:nvPr/>
              </p:nvGrpSpPr>
              <p:grpSpPr>
                <a:xfrm>
                  <a:off x="12075" y="2306650"/>
                  <a:ext cx="9144000" cy="1396425"/>
                  <a:chOff x="12075" y="444775"/>
                  <a:chExt cx="9144000" cy="1396425"/>
                </a:xfrm>
              </p:grpSpPr>
              <p:cxnSp>
                <p:nvCxnSpPr>
                  <p:cNvPr id="217" name="Google Shape;217;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8" name="Google Shape;218;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9" name="Google Shape;219;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0" name="Google Shape;220;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21" name="Google Shape;221;p5"/>
                <p:cNvGrpSpPr/>
                <p:nvPr/>
              </p:nvGrpSpPr>
              <p:grpSpPr>
                <a:xfrm>
                  <a:off x="12075" y="4168525"/>
                  <a:ext cx="9144000" cy="930950"/>
                  <a:chOff x="12075" y="444775"/>
                  <a:chExt cx="9144000" cy="930950"/>
                </a:xfrm>
              </p:grpSpPr>
              <p:cxnSp>
                <p:nvCxnSpPr>
                  <p:cNvPr id="222" name="Google Shape;222;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3" name="Google Shape;223;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4" name="Google Shape;22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225" name="Google Shape;225;p5"/>
          <p:cNvGrpSpPr/>
          <p:nvPr/>
        </p:nvGrpSpPr>
        <p:grpSpPr>
          <a:xfrm>
            <a:off x="-7" y="167200"/>
            <a:ext cx="8952587" cy="4867172"/>
            <a:chOff x="-7" y="167200"/>
            <a:chExt cx="8952587" cy="4867172"/>
          </a:xfrm>
        </p:grpSpPr>
        <p:grpSp>
          <p:nvGrpSpPr>
            <p:cNvPr id="226" name="Google Shape;226;p5"/>
            <p:cNvGrpSpPr/>
            <p:nvPr/>
          </p:nvGrpSpPr>
          <p:grpSpPr>
            <a:xfrm>
              <a:off x="7519182" y="4467918"/>
              <a:ext cx="1433398" cy="566454"/>
              <a:chOff x="7519182" y="4467918"/>
              <a:chExt cx="1433398" cy="566454"/>
            </a:xfrm>
          </p:grpSpPr>
          <p:sp>
            <p:nvSpPr>
              <p:cNvPr id="227" name="Google Shape;227;p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5"/>
            <p:cNvGrpSpPr/>
            <p:nvPr/>
          </p:nvGrpSpPr>
          <p:grpSpPr>
            <a:xfrm>
              <a:off x="-7" y="167200"/>
              <a:ext cx="1266969" cy="226225"/>
              <a:chOff x="-7" y="167200"/>
              <a:chExt cx="1266969" cy="226225"/>
            </a:xfrm>
          </p:grpSpPr>
          <p:sp>
            <p:nvSpPr>
              <p:cNvPr id="230" name="Google Shape;230;p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5"/>
          <p:cNvSpPr txBox="1">
            <a:spLocks noGrp="1"/>
          </p:cNvSpPr>
          <p:nvPr>
            <p:ph type="subTitle" idx="1"/>
          </p:nvPr>
        </p:nvSpPr>
        <p:spPr>
          <a:xfrm>
            <a:off x="5055284"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5"/>
          <p:cNvSpPr txBox="1">
            <a:spLocks noGrp="1"/>
          </p:cNvSpPr>
          <p:nvPr>
            <p:ph type="subTitle" idx="2"/>
          </p:nvPr>
        </p:nvSpPr>
        <p:spPr>
          <a:xfrm>
            <a:off x="1583300" y="37714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5"/>
          <p:cNvSpPr txBox="1">
            <a:spLocks noGrp="1"/>
          </p:cNvSpPr>
          <p:nvPr>
            <p:ph type="subTitle" idx="3"/>
          </p:nvPr>
        </p:nvSpPr>
        <p:spPr>
          <a:xfrm>
            <a:off x="5055275" y="32749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236" name="Google Shape;236;p5"/>
          <p:cNvSpPr txBox="1">
            <a:spLocks noGrp="1"/>
          </p:cNvSpPr>
          <p:nvPr>
            <p:ph type="subTitle" idx="4"/>
          </p:nvPr>
        </p:nvSpPr>
        <p:spPr>
          <a:xfrm>
            <a:off x="1583075" y="32749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grpSp>
        <p:nvGrpSpPr>
          <p:cNvPr id="238" name="Google Shape;238;p6"/>
          <p:cNvGrpSpPr/>
          <p:nvPr/>
        </p:nvGrpSpPr>
        <p:grpSpPr>
          <a:xfrm flipH="1">
            <a:off x="0" y="-161849"/>
            <a:ext cx="9144000" cy="5467198"/>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7" name="Google Shape;247;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8" name="Google Shape;248;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9" name="Google Shape;249;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2" name="Google Shape;25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3" name="Google Shape;25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8" name="Google Shape;25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9" name="Google Shape;25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0" name="Google Shape;260;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3" name="Google Shape;263;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4" name="Google Shape;264;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5" name="Google Shape;265;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8" name="Google Shape;26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9" name="Google Shape;26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3" name="Google Shape;273;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6" name="Google Shape;276;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7" name="Google Shape;277;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283" name="Google Shape;28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4" name="Google Shape;284;p6"/>
          <p:cNvGrpSpPr/>
          <p:nvPr/>
        </p:nvGrpSpPr>
        <p:grpSpPr>
          <a:xfrm>
            <a:off x="141641" y="92498"/>
            <a:ext cx="8827868" cy="4945088"/>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8"/>
        <p:cNvGrpSpPr/>
        <p:nvPr/>
      </p:nvGrpSpPr>
      <p:grpSpPr>
        <a:xfrm>
          <a:off x="0" y="0"/>
          <a:ext cx="0" cy="0"/>
          <a:chOff x="0" y="0"/>
          <a:chExt cx="0" cy="0"/>
        </a:xfrm>
      </p:grpSpPr>
      <p:grpSp>
        <p:nvGrpSpPr>
          <p:cNvPr id="299" name="Google Shape;299;p7"/>
          <p:cNvGrpSpPr/>
          <p:nvPr/>
        </p:nvGrpSpPr>
        <p:grpSpPr>
          <a:xfrm flipH="1">
            <a:off x="0" y="-161849"/>
            <a:ext cx="9144000" cy="5467198"/>
            <a:chOff x="0" y="-171451"/>
            <a:chExt cx="9144000" cy="5467198"/>
          </a:xfrm>
        </p:grpSpPr>
        <p:grpSp>
          <p:nvGrpSpPr>
            <p:cNvPr id="300" name="Google Shape;300;p7"/>
            <p:cNvGrpSpPr/>
            <p:nvPr/>
          </p:nvGrpSpPr>
          <p:grpSpPr>
            <a:xfrm>
              <a:off x="0" y="135850"/>
              <a:ext cx="9144000" cy="4654700"/>
              <a:chOff x="12075" y="212050"/>
              <a:chExt cx="9144000" cy="4654700"/>
            </a:xfrm>
          </p:grpSpPr>
          <p:grpSp>
            <p:nvGrpSpPr>
              <p:cNvPr id="301" name="Google Shape;301;p7"/>
              <p:cNvGrpSpPr/>
              <p:nvPr/>
            </p:nvGrpSpPr>
            <p:grpSpPr>
              <a:xfrm>
                <a:off x="12075" y="212050"/>
                <a:ext cx="9144000" cy="1396425"/>
                <a:chOff x="12075" y="212050"/>
                <a:chExt cx="9144000" cy="1396425"/>
              </a:xfrm>
            </p:grpSpPr>
            <p:cxnSp>
              <p:nvCxnSpPr>
                <p:cNvPr id="302" name="Google Shape;30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3" name="Google Shape;30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4" name="Google Shape;30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5" name="Google Shape;305;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06" name="Google Shape;306;p7"/>
              <p:cNvGrpSpPr/>
              <p:nvPr/>
            </p:nvGrpSpPr>
            <p:grpSpPr>
              <a:xfrm>
                <a:off x="12075" y="2073925"/>
                <a:ext cx="9144000" cy="1396425"/>
                <a:chOff x="12075" y="212050"/>
                <a:chExt cx="9144000" cy="1396425"/>
              </a:xfrm>
            </p:grpSpPr>
            <p:cxnSp>
              <p:nvCxnSpPr>
                <p:cNvPr id="307" name="Google Shape;307;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8" name="Google Shape;308;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9" name="Google Shape;309;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0" name="Google Shape;310;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11" name="Google Shape;311;p7"/>
              <p:cNvGrpSpPr/>
              <p:nvPr/>
            </p:nvGrpSpPr>
            <p:grpSpPr>
              <a:xfrm>
                <a:off x="12075" y="3935800"/>
                <a:ext cx="9144000" cy="930950"/>
                <a:chOff x="12075" y="212050"/>
                <a:chExt cx="9144000" cy="930950"/>
              </a:xfrm>
            </p:grpSpPr>
            <p:cxnSp>
              <p:nvCxnSpPr>
                <p:cNvPr id="312" name="Google Shape;31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3" name="Google Shape;31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4" name="Google Shape;31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15" name="Google Shape;315;p7"/>
            <p:cNvGrpSpPr/>
            <p:nvPr/>
          </p:nvGrpSpPr>
          <p:grpSpPr>
            <a:xfrm>
              <a:off x="213575" y="-171451"/>
              <a:ext cx="8855100" cy="5467198"/>
              <a:chOff x="213575" y="-171451"/>
              <a:chExt cx="8855100" cy="5467198"/>
            </a:xfrm>
          </p:grpSpPr>
          <p:grpSp>
            <p:nvGrpSpPr>
              <p:cNvPr id="316" name="Google Shape;316;p7"/>
              <p:cNvGrpSpPr/>
              <p:nvPr/>
            </p:nvGrpSpPr>
            <p:grpSpPr>
              <a:xfrm rot="5400000">
                <a:off x="-192674" y="234798"/>
                <a:ext cx="5467198" cy="4654700"/>
                <a:chOff x="12075" y="444775"/>
                <a:chExt cx="9144000" cy="4654700"/>
              </a:xfrm>
            </p:grpSpPr>
            <p:grpSp>
              <p:nvGrpSpPr>
                <p:cNvPr id="317" name="Google Shape;317;p7"/>
                <p:cNvGrpSpPr/>
                <p:nvPr/>
              </p:nvGrpSpPr>
              <p:grpSpPr>
                <a:xfrm>
                  <a:off x="12075" y="444775"/>
                  <a:ext cx="9144000" cy="1396425"/>
                  <a:chOff x="12075" y="444775"/>
                  <a:chExt cx="9144000" cy="1396425"/>
                </a:xfrm>
              </p:grpSpPr>
              <p:cxnSp>
                <p:nvCxnSpPr>
                  <p:cNvPr id="318" name="Google Shape;31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9" name="Google Shape;31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0" name="Google Shape;32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1" name="Google Shape;321;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2" name="Google Shape;322;p7"/>
                <p:cNvGrpSpPr/>
                <p:nvPr/>
              </p:nvGrpSpPr>
              <p:grpSpPr>
                <a:xfrm>
                  <a:off x="12075" y="2306650"/>
                  <a:ext cx="9144000" cy="1396425"/>
                  <a:chOff x="12075" y="444775"/>
                  <a:chExt cx="9144000" cy="1396425"/>
                </a:xfrm>
              </p:grpSpPr>
              <p:cxnSp>
                <p:nvCxnSpPr>
                  <p:cNvPr id="323" name="Google Shape;323;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4" name="Google Shape;324;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5" name="Google Shape;325;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6" name="Google Shape;326;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7" name="Google Shape;327;p7"/>
                <p:cNvGrpSpPr/>
                <p:nvPr/>
              </p:nvGrpSpPr>
              <p:grpSpPr>
                <a:xfrm>
                  <a:off x="12075" y="4168525"/>
                  <a:ext cx="9144000" cy="930950"/>
                  <a:chOff x="12075" y="444775"/>
                  <a:chExt cx="9144000" cy="930950"/>
                </a:xfrm>
              </p:grpSpPr>
              <p:cxnSp>
                <p:nvCxnSpPr>
                  <p:cNvPr id="328" name="Google Shape;32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9" name="Google Shape;32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0" name="Google Shape;33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31" name="Google Shape;331;p7"/>
              <p:cNvGrpSpPr/>
              <p:nvPr/>
            </p:nvGrpSpPr>
            <p:grpSpPr>
              <a:xfrm rot="5400000">
                <a:off x="4473201" y="700273"/>
                <a:ext cx="5467198" cy="3723750"/>
                <a:chOff x="12075" y="1375725"/>
                <a:chExt cx="9144000" cy="3723750"/>
              </a:xfrm>
            </p:grpSpPr>
            <p:grpSp>
              <p:nvGrpSpPr>
                <p:cNvPr id="332" name="Google Shape;332;p7"/>
                <p:cNvGrpSpPr/>
                <p:nvPr/>
              </p:nvGrpSpPr>
              <p:grpSpPr>
                <a:xfrm>
                  <a:off x="12075" y="1375725"/>
                  <a:ext cx="9144000" cy="465475"/>
                  <a:chOff x="12075" y="1375725"/>
                  <a:chExt cx="9144000" cy="465475"/>
                </a:xfrm>
              </p:grpSpPr>
              <p:cxnSp>
                <p:nvCxnSpPr>
                  <p:cNvPr id="333" name="Google Shape;33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4" name="Google Shape;334;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35" name="Google Shape;335;p7"/>
                <p:cNvGrpSpPr/>
                <p:nvPr/>
              </p:nvGrpSpPr>
              <p:grpSpPr>
                <a:xfrm>
                  <a:off x="12075" y="2306650"/>
                  <a:ext cx="9144000" cy="1396425"/>
                  <a:chOff x="12075" y="444775"/>
                  <a:chExt cx="9144000" cy="1396425"/>
                </a:xfrm>
              </p:grpSpPr>
              <p:cxnSp>
                <p:nvCxnSpPr>
                  <p:cNvPr id="336" name="Google Shape;336;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7" name="Google Shape;337;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8" name="Google Shape;338;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9" name="Google Shape;339;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40" name="Google Shape;340;p7"/>
                <p:cNvGrpSpPr/>
                <p:nvPr/>
              </p:nvGrpSpPr>
              <p:grpSpPr>
                <a:xfrm>
                  <a:off x="12075" y="4168525"/>
                  <a:ext cx="9144000" cy="930950"/>
                  <a:chOff x="12075" y="444775"/>
                  <a:chExt cx="9144000" cy="930950"/>
                </a:xfrm>
              </p:grpSpPr>
              <p:cxnSp>
                <p:nvCxnSpPr>
                  <p:cNvPr id="341" name="Google Shape;341;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2" name="Google Shape;342;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3" name="Google Shape;34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344" name="Google Shape;34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5" name="Google Shape;345;p7"/>
          <p:cNvSpPr txBox="1">
            <a:spLocks noGrp="1"/>
          </p:cNvSpPr>
          <p:nvPr>
            <p:ph type="subTitle" idx="1"/>
          </p:nvPr>
        </p:nvSpPr>
        <p:spPr>
          <a:xfrm>
            <a:off x="720000" y="1700300"/>
            <a:ext cx="3916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46" name="Google Shape;346;p7"/>
          <p:cNvGrpSpPr/>
          <p:nvPr/>
        </p:nvGrpSpPr>
        <p:grpSpPr>
          <a:xfrm>
            <a:off x="-7" y="167200"/>
            <a:ext cx="8952587" cy="4867172"/>
            <a:chOff x="-7" y="167200"/>
            <a:chExt cx="8952587" cy="4867172"/>
          </a:xfrm>
        </p:grpSpPr>
        <p:grpSp>
          <p:nvGrpSpPr>
            <p:cNvPr id="347" name="Google Shape;347;p7"/>
            <p:cNvGrpSpPr/>
            <p:nvPr/>
          </p:nvGrpSpPr>
          <p:grpSpPr>
            <a:xfrm>
              <a:off x="-7" y="167200"/>
              <a:ext cx="1266969" cy="226225"/>
              <a:chOff x="-7" y="167200"/>
              <a:chExt cx="1266969" cy="226225"/>
            </a:xfrm>
          </p:grpSpPr>
          <p:sp>
            <p:nvSpPr>
              <p:cNvPr id="348" name="Google Shape;348;p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7519182" y="4467918"/>
              <a:ext cx="1433398" cy="566454"/>
              <a:chOff x="7519182" y="4467918"/>
              <a:chExt cx="1433398" cy="566454"/>
            </a:xfrm>
          </p:grpSpPr>
          <p:sp>
            <p:nvSpPr>
              <p:cNvPr id="351" name="Google Shape;351;p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3"/>
        <p:cNvGrpSpPr/>
        <p:nvPr/>
      </p:nvGrpSpPr>
      <p:grpSpPr>
        <a:xfrm>
          <a:off x="0" y="0"/>
          <a:ext cx="0" cy="0"/>
          <a:chOff x="0" y="0"/>
          <a:chExt cx="0" cy="0"/>
        </a:xfrm>
      </p:grpSpPr>
      <p:grpSp>
        <p:nvGrpSpPr>
          <p:cNvPr id="354" name="Google Shape;354;p8"/>
          <p:cNvGrpSpPr/>
          <p:nvPr/>
        </p:nvGrpSpPr>
        <p:grpSpPr>
          <a:xfrm flipH="1">
            <a:off x="0" y="-161849"/>
            <a:ext cx="9144000" cy="5467198"/>
            <a:chOff x="0" y="-171451"/>
            <a:chExt cx="9144000" cy="5467198"/>
          </a:xfrm>
        </p:grpSpPr>
        <p:grpSp>
          <p:nvGrpSpPr>
            <p:cNvPr id="355" name="Google Shape;355;p8"/>
            <p:cNvGrpSpPr/>
            <p:nvPr/>
          </p:nvGrpSpPr>
          <p:grpSpPr>
            <a:xfrm>
              <a:off x="0" y="135850"/>
              <a:ext cx="9144000" cy="4654700"/>
              <a:chOff x="12075" y="212050"/>
              <a:chExt cx="9144000" cy="4654700"/>
            </a:xfrm>
          </p:grpSpPr>
          <p:grpSp>
            <p:nvGrpSpPr>
              <p:cNvPr id="356" name="Google Shape;356;p8"/>
              <p:cNvGrpSpPr/>
              <p:nvPr/>
            </p:nvGrpSpPr>
            <p:grpSpPr>
              <a:xfrm>
                <a:off x="12075" y="212050"/>
                <a:ext cx="9144000" cy="1396425"/>
                <a:chOff x="12075" y="212050"/>
                <a:chExt cx="9144000" cy="1396425"/>
              </a:xfrm>
            </p:grpSpPr>
            <p:cxnSp>
              <p:nvCxnSpPr>
                <p:cNvPr id="357" name="Google Shape;35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8" name="Google Shape;35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9" name="Google Shape;35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0" name="Google Shape;360;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1" name="Google Shape;361;p8"/>
              <p:cNvGrpSpPr/>
              <p:nvPr/>
            </p:nvGrpSpPr>
            <p:grpSpPr>
              <a:xfrm>
                <a:off x="12075" y="2073925"/>
                <a:ext cx="9144000" cy="1396425"/>
                <a:chOff x="12075" y="212050"/>
                <a:chExt cx="9144000" cy="1396425"/>
              </a:xfrm>
            </p:grpSpPr>
            <p:cxnSp>
              <p:nvCxnSpPr>
                <p:cNvPr id="362" name="Google Shape;362;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3" name="Google Shape;363;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4" name="Google Shape;364;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5" name="Google Shape;365;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6" name="Google Shape;366;p8"/>
              <p:cNvGrpSpPr/>
              <p:nvPr/>
            </p:nvGrpSpPr>
            <p:grpSpPr>
              <a:xfrm>
                <a:off x="12075" y="3935800"/>
                <a:ext cx="9144000" cy="930950"/>
                <a:chOff x="12075" y="212050"/>
                <a:chExt cx="9144000" cy="930950"/>
              </a:xfrm>
            </p:grpSpPr>
            <p:cxnSp>
              <p:nvCxnSpPr>
                <p:cNvPr id="367" name="Google Shape;36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8" name="Google Shape;36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9" name="Google Shape;36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70" name="Google Shape;370;p8"/>
            <p:cNvGrpSpPr/>
            <p:nvPr/>
          </p:nvGrpSpPr>
          <p:grpSpPr>
            <a:xfrm>
              <a:off x="213575" y="-171451"/>
              <a:ext cx="8855100" cy="5467198"/>
              <a:chOff x="213575" y="-171451"/>
              <a:chExt cx="8855100" cy="5467198"/>
            </a:xfrm>
          </p:grpSpPr>
          <p:grpSp>
            <p:nvGrpSpPr>
              <p:cNvPr id="371" name="Google Shape;371;p8"/>
              <p:cNvGrpSpPr/>
              <p:nvPr/>
            </p:nvGrpSpPr>
            <p:grpSpPr>
              <a:xfrm rot="5400000">
                <a:off x="-192674" y="234798"/>
                <a:ext cx="5467198" cy="4654700"/>
                <a:chOff x="12075" y="444775"/>
                <a:chExt cx="9144000" cy="4654700"/>
              </a:xfrm>
            </p:grpSpPr>
            <p:grpSp>
              <p:nvGrpSpPr>
                <p:cNvPr id="372" name="Google Shape;372;p8"/>
                <p:cNvGrpSpPr/>
                <p:nvPr/>
              </p:nvGrpSpPr>
              <p:grpSpPr>
                <a:xfrm>
                  <a:off x="12075" y="444775"/>
                  <a:ext cx="9144000" cy="1396425"/>
                  <a:chOff x="12075" y="444775"/>
                  <a:chExt cx="9144000" cy="1396425"/>
                </a:xfrm>
              </p:grpSpPr>
              <p:cxnSp>
                <p:nvCxnSpPr>
                  <p:cNvPr id="373" name="Google Shape;37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4" name="Google Shape;37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5" name="Google Shape;37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6" name="Google Shape;376;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7" name="Google Shape;377;p8"/>
                <p:cNvGrpSpPr/>
                <p:nvPr/>
              </p:nvGrpSpPr>
              <p:grpSpPr>
                <a:xfrm>
                  <a:off x="12075" y="2306650"/>
                  <a:ext cx="9144000" cy="1396425"/>
                  <a:chOff x="12075" y="444775"/>
                  <a:chExt cx="9144000" cy="1396425"/>
                </a:xfrm>
              </p:grpSpPr>
              <p:cxnSp>
                <p:nvCxnSpPr>
                  <p:cNvPr id="378" name="Google Shape;378;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9" name="Google Shape;379;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0" name="Google Shape;380;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1" name="Google Shape;381;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82" name="Google Shape;382;p8"/>
                <p:cNvGrpSpPr/>
                <p:nvPr/>
              </p:nvGrpSpPr>
              <p:grpSpPr>
                <a:xfrm>
                  <a:off x="12075" y="4168525"/>
                  <a:ext cx="9144000" cy="930950"/>
                  <a:chOff x="12075" y="444775"/>
                  <a:chExt cx="9144000" cy="930950"/>
                </a:xfrm>
              </p:grpSpPr>
              <p:cxnSp>
                <p:nvCxnSpPr>
                  <p:cNvPr id="383" name="Google Shape;38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4" name="Google Shape;38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5" name="Google Shape;38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86" name="Google Shape;386;p8"/>
              <p:cNvGrpSpPr/>
              <p:nvPr/>
            </p:nvGrpSpPr>
            <p:grpSpPr>
              <a:xfrm rot="5400000">
                <a:off x="4473201" y="700273"/>
                <a:ext cx="5467198" cy="3723750"/>
                <a:chOff x="12075" y="1375725"/>
                <a:chExt cx="9144000" cy="3723750"/>
              </a:xfrm>
            </p:grpSpPr>
            <p:grpSp>
              <p:nvGrpSpPr>
                <p:cNvPr id="387" name="Google Shape;387;p8"/>
                <p:cNvGrpSpPr/>
                <p:nvPr/>
              </p:nvGrpSpPr>
              <p:grpSpPr>
                <a:xfrm>
                  <a:off x="12075" y="1375725"/>
                  <a:ext cx="9144000" cy="465475"/>
                  <a:chOff x="12075" y="1375725"/>
                  <a:chExt cx="9144000" cy="465475"/>
                </a:xfrm>
              </p:grpSpPr>
              <p:cxnSp>
                <p:nvCxnSpPr>
                  <p:cNvPr id="388" name="Google Shape;38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9" name="Google Shape;389;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0" name="Google Shape;390;p8"/>
                <p:cNvGrpSpPr/>
                <p:nvPr/>
              </p:nvGrpSpPr>
              <p:grpSpPr>
                <a:xfrm>
                  <a:off x="12075" y="2306650"/>
                  <a:ext cx="9144000" cy="1396425"/>
                  <a:chOff x="12075" y="444775"/>
                  <a:chExt cx="9144000" cy="1396425"/>
                </a:xfrm>
              </p:grpSpPr>
              <p:cxnSp>
                <p:nvCxnSpPr>
                  <p:cNvPr id="391" name="Google Shape;391;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3" name="Google Shape;393;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4" name="Google Shape;394;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5" name="Google Shape;395;p8"/>
                <p:cNvGrpSpPr/>
                <p:nvPr/>
              </p:nvGrpSpPr>
              <p:grpSpPr>
                <a:xfrm>
                  <a:off x="12075" y="4168525"/>
                  <a:ext cx="9144000" cy="930950"/>
                  <a:chOff x="12075" y="444775"/>
                  <a:chExt cx="9144000" cy="930950"/>
                </a:xfrm>
              </p:grpSpPr>
              <p:cxnSp>
                <p:nvCxnSpPr>
                  <p:cNvPr id="396" name="Google Shape;396;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7" name="Google Shape;397;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8" name="Google Shape;39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399" name="Google Shape;399;p8"/>
          <p:cNvGrpSpPr/>
          <p:nvPr/>
        </p:nvGrpSpPr>
        <p:grpSpPr>
          <a:xfrm>
            <a:off x="-7" y="167200"/>
            <a:ext cx="8952587" cy="4867172"/>
            <a:chOff x="-7" y="167200"/>
            <a:chExt cx="8952587" cy="4867172"/>
          </a:xfrm>
        </p:grpSpPr>
        <p:grpSp>
          <p:nvGrpSpPr>
            <p:cNvPr id="400" name="Google Shape;400;p8"/>
            <p:cNvGrpSpPr/>
            <p:nvPr/>
          </p:nvGrpSpPr>
          <p:grpSpPr>
            <a:xfrm>
              <a:off x="-7" y="167200"/>
              <a:ext cx="1266969" cy="226225"/>
              <a:chOff x="-7" y="167200"/>
              <a:chExt cx="1266969" cy="226225"/>
            </a:xfrm>
          </p:grpSpPr>
          <p:sp>
            <p:nvSpPr>
              <p:cNvPr id="401" name="Google Shape;401;p8"/>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8"/>
            <p:cNvGrpSpPr/>
            <p:nvPr/>
          </p:nvGrpSpPr>
          <p:grpSpPr>
            <a:xfrm>
              <a:off x="7519182" y="4467918"/>
              <a:ext cx="1433398" cy="566454"/>
              <a:chOff x="7519182" y="4467918"/>
              <a:chExt cx="1433398" cy="566454"/>
            </a:xfrm>
          </p:grpSpPr>
          <p:sp>
            <p:nvSpPr>
              <p:cNvPr id="404" name="Google Shape;404;p8"/>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6" name="Google Shape;406;p8"/>
          <p:cNvSpPr txBox="1">
            <a:spLocks noGrp="1"/>
          </p:cNvSpPr>
          <p:nvPr>
            <p:ph type="title"/>
          </p:nvPr>
        </p:nvSpPr>
        <p:spPr>
          <a:xfrm>
            <a:off x="1495650" y="1007925"/>
            <a:ext cx="6152700" cy="98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7"/>
        <p:cNvGrpSpPr/>
        <p:nvPr/>
      </p:nvGrpSpPr>
      <p:grpSpPr>
        <a:xfrm>
          <a:off x="0" y="0"/>
          <a:ext cx="0" cy="0"/>
          <a:chOff x="0" y="0"/>
          <a:chExt cx="0" cy="0"/>
        </a:xfrm>
      </p:grpSpPr>
      <p:grpSp>
        <p:nvGrpSpPr>
          <p:cNvPr id="408" name="Google Shape;408;p9"/>
          <p:cNvGrpSpPr/>
          <p:nvPr/>
        </p:nvGrpSpPr>
        <p:grpSpPr>
          <a:xfrm flipH="1">
            <a:off x="0" y="-161849"/>
            <a:ext cx="9144000" cy="5467198"/>
            <a:chOff x="0" y="-171451"/>
            <a:chExt cx="9144000" cy="5467198"/>
          </a:xfrm>
        </p:grpSpPr>
        <p:grpSp>
          <p:nvGrpSpPr>
            <p:cNvPr id="409" name="Google Shape;409;p9"/>
            <p:cNvGrpSpPr/>
            <p:nvPr/>
          </p:nvGrpSpPr>
          <p:grpSpPr>
            <a:xfrm>
              <a:off x="0" y="135850"/>
              <a:ext cx="9144000" cy="4654700"/>
              <a:chOff x="12075" y="212050"/>
              <a:chExt cx="9144000" cy="4654700"/>
            </a:xfrm>
          </p:grpSpPr>
          <p:grpSp>
            <p:nvGrpSpPr>
              <p:cNvPr id="410" name="Google Shape;410;p9"/>
              <p:cNvGrpSpPr/>
              <p:nvPr/>
            </p:nvGrpSpPr>
            <p:grpSpPr>
              <a:xfrm>
                <a:off x="12075" y="212050"/>
                <a:ext cx="9144000" cy="1396425"/>
                <a:chOff x="12075" y="212050"/>
                <a:chExt cx="9144000" cy="1396425"/>
              </a:xfrm>
            </p:grpSpPr>
            <p:cxnSp>
              <p:nvCxnSpPr>
                <p:cNvPr id="411" name="Google Shape;41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2" name="Google Shape;41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3" name="Google Shape;41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4" name="Google Shape;414;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15" name="Google Shape;415;p9"/>
              <p:cNvGrpSpPr/>
              <p:nvPr/>
            </p:nvGrpSpPr>
            <p:grpSpPr>
              <a:xfrm>
                <a:off x="12075" y="2073925"/>
                <a:ext cx="9144000" cy="1396425"/>
                <a:chOff x="12075" y="212050"/>
                <a:chExt cx="9144000" cy="1396425"/>
              </a:xfrm>
            </p:grpSpPr>
            <p:cxnSp>
              <p:nvCxnSpPr>
                <p:cNvPr id="416" name="Google Shape;416;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7" name="Google Shape;417;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8" name="Google Shape;418;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9" name="Google Shape;419;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20" name="Google Shape;420;p9"/>
              <p:cNvGrpSpPr/>
              <p:nvPr/>
            </p:nvGrpSpPr>
            <p:grpSpPr>
              <a:xfrm>
                <a:off x="12075" y="3935800"/>
                <a:ext cx="9144000" cy="930950"/>
                <a:chOff x="12075" y="212050"/>
                <a:chExt cx="9144000" cy="930950"/>
              </a:xfrm>
            </p:grpSpPr>
            <p:cxnSp>
              <p:nvCxnSpPr>
                <p:cNvPr id="421" name="Google Shape;42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2" name="Google Shape;42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3" name="Google Shape;42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24" name="Google Shape;424;p9"/>
            <p:cNvGrpSpPr/>
            <p:nvPr/>
          </p:nvGrpSpPr>
          <p:grpSpPr>
            <a:xfrm>
              <a:off x="213575" y="-171451"/>
              <a:ext cx="8855100" cy="5467198"/>
              <a:chOff x="213575" y="-171451"/>
              <a:chExt cx="8855100" cy="5467198"/>
            </a:xfrm>
          </p:grpSpPr>
          <p:grpSp>
            <p:nvGrpSpPr>
              <p:cNvPr id="425" name="Google Shape;425;p9"/>
              <p:cNvGrpSpPr/>
              <p:nvPr/>
            </p:nvGrpSpPr>
            <p:grpSpPr>
              <a:xfrm rot="5400000">
                <a:off x="-192674" y="234798"/>
                <a:ext cx="5467198" cy="4654700"/>
                <a:chOff x="12075" y="444775"/>
                <a:chExt cx="9144000" cy="4654700"/>
              </a:xfrm>
            </p:grpSpPr>
            <p:grpSp>
              <p:nvGrpSpPr>
                <p:cNvPr id="426" name="Google Shape;426;p9"/>
                <p:cNvGrpSpPr/>
                <p:nvPr/>
              </p:nvGrpSpPr>
              <p:grpSpPr>
                <a:xfrm>
                  <a:off x="12075" y="444775"/>
                  <a:ext cx="9144000" cy="1396425"/>
                  <a:chOff x="12075" y="444775"/>
                  <a:chExt cx="9144000" cy="1396425"/>
                </a:xfrm>
              </p:grpSpPr>
              <p:cxnSp>
                <p:nvCxnSpPr>
                  <p:cNvPr id="427" name="Google Shape;42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1" name="Google Shape;431;p9"/>
                <p:cNvGrpSpPr/>
                <p:nvPr/>
              </p:nvGrpSpPr>
              <p:grpSpPr>
                <a:xfrm>
                  <a:off x="12075" y="2306650"/>
                  <a:ext cx="9144000" cy="1396425"/>
                  <a:chOff x="12075" y="444775"/>
                  <a:chExt cx="9144000" cy="1396425"/>
                </a:xfrm>
              </p:grpSpPr>
              <p:cxnSp>
                <p:nvCxnSpPr>
                  <p:cNvPr id="432" name="Google Shape;432;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6" name="Google Shape;436;p9"/>
                <p:cNvGrpSpPr/>
                <p:nvPr/>
              </p:nvGrpSpPr>
              <p:grpSpPr>
                <a:xfrm>
                  <a:off x="12075" y="4168525"/>
                  <a:ext cx="9144000" cy="930950"/>
                  <a:chOff x="12075" y="444775"/>
                  <a:chExt cx="9144000" cy="930950"/>
                </a:xfrm>
              </p:grpSpPr>
              <p:cxnSp>
                <p:nvCxnSpPr>
                  <p:cNvPr id="437" name="Google Shape;43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40" name="Google Shape;440;p9"/>
              <p:cNvGrpSpPr/>
              <p:nvPr/>
            </p:nvGrpSpPr>
            <p:grpSpPr>
              <a:xfrm rot="5400000">
                <a:off x="4473201" y="700273"/>
                <a:ext cx="5467198" cy="3723750"/>
                <a:chOff x="12075" y="1375725"/>
                <a:chExt cx="9144000" cy="3723750"/>
              </a:xfrm>
            </p:grpSpPr>
            <p:grpSp>
              <p:nvGrpSpPr>
                <p:cNvPr id="441" name="Google Shape;441;p9"/>
                <p:cNvGrpSpPr/>
                <p:nvPr/>
              </p:nvGrpSpPr>
              <p:grpSpPr>
                <a:xfrm>
                  <a:off x="12075" y="1375725"/>
                  <a:ext cx="9144000" cy="465475"/>
                  <a:chOff x="12075" y="1375725"/>
                  <a:chExt cx="9144000" cy="465475"/>
                </a:xfrm>
              </p:grpSpPr>
              <p:cxnSp>
                <p:nvCxnSpPr>
                  <p:cNvPr id="442" name="Google Shape;44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3" name="Google Shape;443;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4" name="Google Shape;444;p9"/>
                <p:cNvGrpSpPr/>
                <p:nvPr/>
              </p:nvGrpSpPr>
              <p:grpSpPr>
                <a:xfrm>
                  <a:off x="12075" y="2306650"/>
                  <a:ext cx="9144000" cy="1396425"/>
                  <a:chOff x="12075" y="444775"/>
                  <a:chExt cx="9144000" cy="1396425"/>
                </a:xfrm>
              </p:grpSpPr>
              <p:cxnSp>
                <p:nvCxnSpPr>
                  <p:cNvPr id="445" name="Google Shape;445;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6" name="Google Shape;446;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7" name="Google Shape;447;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8" name="Google Shape;448;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9" name="Google Shape;449;p9"/>
                <p:cNvGrpSpPr/>
                <p:nvPr/>
              </p:nvGrpSpPr>
              <p:grpSpPr>
                <a:xfrm>
                  <a:off x="12075" y="4168525"/>
                  <a:ext cx="9144000" cy="930950"/>
                  <a:chOff x="12075" y="444775"/>
                  <a:chExt cx="9144000" cy="930950"/>
                </a:xfrm>
              </p:grpSpPr>
              <p:cxnSp>
                <p:nvCxnSpPr>
                  <p:cNvPr id="450" name="Google Shape;450;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453" name="Google Shape;453;p9"/>
          <p:cNvGrpSpPr/>
          <p:nvPr/>
        </p:nvGrpSpPr>
        <p:grpSpPr>
          <a:xfrm>
            <a:off x="-7" y="167200"/>
            <a:ext cx="8952587" cy="4867172"/>
            <a:chOff x="-7" y="167200"/>
            <a:chExt cx="8952587" cy="4867172"/>
          </a:xfrm>
        </p:grpSpPr>
        <p:grpSp>
          <p:nvGrpSpPr>
            <p:cNvPr id="454" name="Google Shape;454;p9"/>
            <p:cNvGrpSpPr/>
            <p:nvPr/>
          </p:nvGrpSpPr>
          <p:grpSpPr>
            <a:xfrm>
              <a:off x="-7" y="167200"/>
              <a:ext cx="1266969" cy="226225"/>
              <a:chOff x="-7" y="167200"/>
              <a:chExt cx="1266969" cy="226225"/>
            </a:xfrm>
          </p:grpSpPr>
          <p:sp>
            <p:nvSpPr>
              <p:cNvPr id="455" name="Google Shape;455;p9"/>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9"/>
            <p:cNvGrpSpPr/>
            <p:nvPr/>
          </p:nvGrpSpPr>
          <p:grpSpPr>
            <a:xfrm>
              <a:off x="7519182" y="4467918"/>
              <a:ext cx="1433398" cy="566454"/>
              <a:chOff x="7519182" y="4467918"/>
              <a:chExt cx="1433398" cy="566454"/>
            </a:xfrm>
          </p:grpSpPr>
          <p:sp>
            <p:nvSpPr>
              <p:cNvPr id="458" name="Google Shape;458;p9"/>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0" name="Google Shape;460;p9"/>
          <p:cNvSpPr txBox="1">
            <a:spLocks noGrp="1"/>
          </p:cNvSpPr>
          <p:nvPr>
            <p:ph type="title"/>
          </p:nvPr>
        </p:nvSpPr>
        <p:spPr>
          <a:xfrm>
            <a:off x="901875" y="1621638"/>
            <a:ext cx="3496200" cy="9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500"/>
              <a:buNone/>
              <a:defRPr sz="7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1" name="Google Shape;461;p9"/>
          <p:cNvSpPr txBox="1">
            <a:spLocks noGrp="1"/>
          </p:cNvSpPr>
          <p:nvPr>
            <p:ph type="subTitle" idx="1"/>
          </p:nvPr>
        </p:nvSpPr>
        <p:spPr>
          <a:xfrm>
            <a:off x="901875" y="2657562"/>
            <a:ext cx="3496200" cy="864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5"/>
        <p:cNvGrpSpPr/>
        <p:nvPr/>
      </p:nvGrpSpPr>
      <p:grpSpPr>
        <a:xfrm>
          <a:off x="0" y="0"/>
          <a:ext cx="0" cy="0"/>
          <a:chOff x="0" y="0"/>
          <a:chExt cx="0" cy="0"/>
        </a:xfrm>
      </p:grpSpPr>
      <p:grpSp>
        <p:nvGrpSpPr>
          <p:cNvPr id="466" name="Google Shape;466;p11"/>
          <p:cNvGrpSpPr/>
          <p:nvPr/>
        </p:nvGrpSpPr>
        <p:grpSpPr>
          <a:xfrm flipH="1">
            <a:off x="0" y="-161849"/>
            <a:ext cx="9144000" cy="5467198"/>
            <a:chOff x="0" y="-171451"/>
            <a:chExt cx="9144000" cy="5467198"/>
          </a:xfrm>
        </p:grpSpPr>
        <p:grpSp>
          <p:nvGrpSpPr>
            <p:cNvPr id="467" name="Google Shape;467;p11"/>
            <p:cNvGrpSpPr/>
            <p:nvPr/>
          </p:nvGrpSpPr>
          <p:grpSpPr>
            <a:xfrm>
              <a:off x="0" y="135850"/>
              <a:ext cx="9144000" cy="4654700"/>
              <a:chOff x="12075" y="212050"/>
              <a:chExt cx="9144000" cy="4654700"/>
            </a:xfrm>
          </p:grpSpPr>
          <p:grpSp>
            <p:nvGrpSpPr>
              <p:cNvPr id="468" name="Google Shape;468;p11"/>
              <p:cNvGrpSpPr/>
              <p:nvPr/>
            </p:nvGrpSpPr>
            <p:grpSpPr>
              <a:xfrm>
                <a:off x="12075" y="212050"/>
                <a:ext cx="9144000" cy="1396425"/>
                <a:chOff x="12075" y="212050"/>
                <a:chExt cx="9144000" cy="1396425"/>
              </a:xfrm>
            </p:grpSpPr>
            <p:cxnSp>
              <p:nvCxnSpPr>
                <p:cNvPr id="469" name="Google Shape;46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0" name="Google Shape;47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1" name="Google Shape;47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2" name="Google Shape;472;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3" name="Google Shape;473;p11"/>
              <p:cNvGrpSpPr/>
              <p:nvPr/>
            </p:nvGrpSpPr>
            <p:grpSpPr>
              <a:xfrm>
                <a:off x="12075" y="2073925"/>
                <a:ext cx="9144000" cy="1396425"/>
                <a:chOff x="12075" y="212050"/>
                <a:chExt cx="9144000" cy="1396425"/>
              </a:xfrm>
            </p:grpSpPr>
            <p:cxnSp>
              <p:nvCxnSpPr>
                <p:cNvPr id="474" name="Google Shape;474;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5" name="Google Shape;475;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8" name="Google Shape;478;p11"/>
              <p:cNvGrpSpPr/>
              <p:nvPr/>
            </p:nvGrpSpPr>
            <p:grpSpPr>
              <a:xfrm>
                <a:off x="12075" y="3935800"/>
                <a:ext cx="9144000" cy="930950"/>
                <a:chOff x="12075" y="212050"/>
                <a:chExt cx="9144000" cy="930950"/>
              </a:xfrm>
            </p:grpSpPr>
            <p:cxnSp>
              <p:nvCxnSpPr>
                <p:cNvPr id="479" name="Google Shape;47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82" name="Google Shape;482;p11"/>
            <p:cNvGrpSpPr/>
            <p:nvPr/>
          </p:nvGrpSpPr>
          <p:grpSpPr>
            <a:xfrm>
              <a:off x="213575" y="-171451"/>
              <a:ext cx="8855100" cy="5467198"/>
              <a:chOff x="213575" y="-171451"/>
              <a:chExt cx="8855100" cy="5467198"/>
            </a:xfrm>
          </p:grpSpPr>
          <p:grpSp>
            <p:nvGrpSpPr>
              <p:cNvPr id="483" name="Google Shape;483;p11"/>
              <p:cNvGrpSpPr/>
              <p:nvPr/>
            </p:nvGrpSpPr>
            <p:grpSpPr>
              <a:xfrm rot="5400000">
                <a:off x="-192674" y="234798"/>
                <a:ext cx="5467198" cy="4654700"/>
                <a:chOff x="12075" y="444775"/>
                <a:chExt cx="9144000" cy="4654700"/>
              </a:xfrm>
            </p:grpSpPr>
            <p:grpSp>
              <p:nvGrpSpPr>
                <p:cNvPr id="484" name="Google Shape;484;p11"/>
                <p:cNvGrpSpPr/>
                <p:nvPr/>
              </p:nvGrpSpPr>
              <p:grpSpPr>
                <a:xfrm>
                  <a:off x="12075" y="444775"/>
                  <a:ext cx="9144000" cy="1396425"/>
                  <a:chOff x="12075" y="444775"/>
                  <a:chExt cx="9144000" cy="1396425"/>
                </a:xfrm>
              </p:grpSpPr>
              <p:cxnSp>
                <p:nvCxnSpPr>
                  <p:cNvPr id="485" name="Google Shape;48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89" name="Google Shape;489;p11"/>
                <p:cNvGrpSpPr/>
                <p:nvPr/>
              </p:nvGrpSpPr>
              <p:grpSpPr>
                <a:xfrm>
                  <a:off x="12075" y="2306650"/>
                  <a:ext cx="9144000" cy="1396425"/>
                  <a:chOff x="12075" y="444775"/>
                  <a:chExt cx="9144000" cy="1396425"/>
                </a:xfrm>
              </p:grpSpPr>
              <p:cxnSp>
                <p:nvCxnSpPr>
                  <p:cNvPr id="490" name="Google Shape;490;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94" name="Google Shape;494;p11"/>
                <p:cNvGrpSpPr/>
                <p:nvPr/>
              </p:nvGrpSpPr>
              <p:grpSpPr>
                <a:xfrm>
                  <a:off x="12075" y="4168525"/>
                  <a:ext cx="9144000" cy="930950"/>
                  <a:chOff x="12075" y="444775"/>
                  <a:chExt cx="9144000" cy="930950"/>
                </a:xfrm>
              </p:grpSpPr>
              <p:cxnSp>
                <p:nvCxnSpPr>
                  <p:cNvPr id="495" name="Google Shape;49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98" name="Google Shape;498;p11"/>
              <p:cNvGrpSpPr/>
              <p:nvPr/>
            </p:nvGrpSpPr>
            <p:grpSpPr>
              <a:xfrm rot="5400000">
                <a:off x="4473201" y="700273"/>
                <a:ext cx="5467198" cy="3723750"/>
                <a:chOff x="12075" y="1375725"/>
                <a:chExt cx="9144000" cy="3723750"/>
              </a:xfrm>
            </p:grpSpPr>
            <p:grpSp>
              <p:nvGrpSpPr>
                <p:cNvPr id="499" name="Google Shape;499;p11"/>
                <p:cNvGrpSpPr/>
                <p:nvPr/>
              </p:nvGrpSpPr>
              <p:grpSpPr>
                <a:xfrm>
                  <a:off x="12075" y="1375725"/>
                  <a:ext cx="9144000" cy="465475"/>
                  <a:chOff x="12075" y="1375725"/>
                  <a:chExt cx="9144000" cy="465475"/>
                </a:xfrm>
              </p:grpSpPr>
              <p:cxnSp>
                <p:nvCxnSpPr>
                  <p:cNvPr id="500" name="Google Shape;50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2" name="Google Shape;502;p11"/>
                <p:cNvGrpSpPr/>
                <p:nvPr/>
              </p:nvGrpSpPr>
              <p:grpSpPr>
                <a:xfrm>
                  <a:off x="12075" y="2306650"/>
                  <a:ext cx="9144000" cy="1396425"/>
                  <a:chOff x="12075" y="444775"/>
                  <a:chExt cx="9144000" cy="1396425"/>
                </a:xfrm>
              </p:grpSpPr>
              <p:cxnSp>
                <p:nvCxnSpPr>
                  <p:cNvPr id="503" name="Google Shape;503;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7" name="Google Shape;507;p11"/>
                <p:cNvGrpSpPr/>
                <p:nvPr/>
              </p:nvGrpSpPr>
              <p:grpSpPr>
                <a:xfrm>
                  <a:off x="12075" y="4168525"/>
                  <a:ext cx="9144000" cy="930950"/>
                  <a:chOff x="12075" y="444775"/>
                  <a:chExt cx="9144000" cy="930950"/>
                </a:xfrm>
              </p:grpSpPr>
              <p:cxnSp>
                <p:nvCxnSpPr>
                  <p:cNvPr id="508" name="Google Shape;508;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11" name="Google Shape;511;p11"/>
          <p:cNvSpPr txBox="1">
            <a:spLocks noGrp="1"/>
          </p:cNvSpPr>
          <p:nvPr>
            <p:ph type="title" hasCustomPrompt="1"/>
          </p:nvPr>
        </p:nvSpPr>
        <p:spPr>
          <a:xfrm>
            <a:off x="1698300" y="1784350"/>
            <a:ext cx="5747400" cy="11418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t>xx%</a:t>
            </a:r>
          </a:p>
        </p:txBody>
      </p:sp>
      <p:sp>
        <p:nvSpPr>
          <p:cNvPr id="512" name="Google Shape;512;p11"/>
          <p:cNvSpPr txBox="1">
            <a:spLocks noGrp="1"/>
          </p:cNvSpPr>
          <p:nvPr>
            <p:ph type="subTitle" idx="1"/>
          </p:nvPr>
        </p:nvSpPr>
        <p:spPr>
          <a:xfrm>
            <a:off x="1698300" y="2999350"/>
            <a:ext cx="5747400" cy="497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13" name="Google Shape;513;p11"/>
          <p:cNvGrpSpPr/>
          <p:nvPr/>
        </p:nvGrpSpPr>
        <p:grpSpPr>
          <a:xfrm>
            <a:off x="141641" y="92498"/>
            <a:ext cx="8827868" cy="4945088"/>
            <a:chOff x="141641" y="92498"/>
            <a:chExt cx="8827868" cy="4945088"/>
          </a:xfrm>
        </p:grpSpPr>
        <p:grpSp>
          <p:nvGrpSpPr>
            <p:cNvPr id="514" name="Google Shape;514;p11"/>
            <p:cNvGrpSpPr/>
            <p:nvPr/>
          </p:nvGrpSpPr>
          <p:grpSpPr>
            <a:xfrm>
              <a:off x="8918459" y="243592"/>
              <a:ext cx="51049" cy="774142"/>
              <a:chOff x="8211712" y="2037146"/>
              <a:chExt cx="34742" cy="526950"/>
            </a:xfrm>
          </p:grpSpPr>
          <p:sp>
            <p:nvSpPr>
              <p:cNvPr id="515" name="Google Shape;515;p11"/>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11"/>
            <p:cNvGrpSpPr/>
            <p:nvPr/>
          </p:nvGrpSpPr>
          <p:grpSpPr>
            <a:xfrm>
              <a:off x="173907" y="4750539"/>
              <a:ext cx="291257" cy="287046"/>
              <a:chOff x="5456048" y="1794743"/>
              <a:chExt cx="178248" cy="175682"/>
            </a:xfrm>
          </p:grpSpPr>
          <p:sp>
            <p:nvSpPr>
              <p:cNvPr id="523" name="Google Shape;523;p11"/>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11"/>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5">
                <a:lumMod val="95000"/>
              </a:schemeClr>
            </a:gs>
            <a:gs pos="74000">
              <a:schemeClr val="tx2"/>
            </a:gs>
            <a:gs pos="83000">
              <a:schemeClr val="tx2"/>
            </a:gs>
            <a:gs pos="100000">
              <a:schemeClr val="tx2">
                <a:lumMod val="9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1pPr>
            <a:lvl2pPr lvl="1"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3" r:id="rId24"/>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8"/>
          <p:cNvSpPr txBox="1">
            <a:spLocks noGrp="1"/>
          </p:cNvSpPr>
          <p:nvPr>
            <p:ph type="ctrTitle"/>
          </p:nvPr>
        </p:nvSpPr>
        <p:spPr>
          <a:xfrm>
            <a:off x="51117" y="1097873"/>
            <a:ext cx="5672960" cy="27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mj-lt"/>
              </a:rPr>
              <a:t>Google Play Store’s Insight </a:t>
            </a:r>
            <a:br>
              <a:rPr lang="en" sz="5000">
                <a:latin typeface="+mj-lt"/>
              </a:rPr>
            </a:br>
            <a:endParaRPr sz="2400">
              <a:latin typeface="+mj-lt"/>
            </a:endParaRPr>
          </a:p>
        </p:txBody>
      </p:sp>
      <p:sp>
        <p:nvSpPr>
          <p:cNvPr id="1411" name="Google Shape;1411;p28"/>
          <p:cNvSpPr txBox="1">
            <a:spLocks noGrp="1"/>
          </p:cNvSpPr>
          <p:nvPr>
            <p:ph type="subTitle" idx="1"/>
          </p:nvPr>
        </p:nvSpPr>
        <p:spPr>
          <a:xfrm>
            <a:off x="82744" y="2951586"/>
            <a:ext cx="3228628" cy="1085163"/>
          </a:xfrm>
          <a:prstGeom prst="rect">
            <a:avLst/>
          </a:prstGeom>
        </p:spPr>
        <p:txBody>
          <a:bodyPr spcFirstLastPara="1" wrap="square" lIns="91425" tIns="91425" rIns="91425" bIns="91425" anchor="ctr" anchorCtr="0">
            <a:noAutofit/>
          </a:bodyPr>
          <a:lstStyle/>
          <a:p>
            <a:r>
              <a:rPr lang="en-US" sz="1200" b="1">
                <a:effectLst/>
                <a:latin typeface="+mn-lt"/>
              </a:rPr>
              <a:t>Group 8:</a:t>
            </a:r>
          </a:p>
          <a:p>
            <a:r>
              <a:rPr lang="en-US" sz="1200" b="1">
                <a:effectLst/>
                <a:latin typeface="+mn-lt"/>
              </a:rPr>
              <a:t>Aruna Jithesh </a:t>
            </a:r>
          </a:p>
          <a:p>
            <a:r>
              <a:rPr lang="en-US" sz="1200" b="1">
                <a:effectLst/>
                <a:latin typeface="+mn-lt"/>
              </a:rPr>
              <a:t>Chinmayi Karumuri</a:t>
            </a:r>
          </a:p>
          <a:p>
            <a:r>
              <a:rPr lang="en-US" sz="1200" b="1">
                <a:effectLst/>
                <a:latin typeface="+mn-lt"/>
              </a:rPr>
              <a:t>Karthik Shetty Nagaraja</a:t>
            </a:r>
            <a:endParaRPr lang="en-US" sz="1200" b="1">
              <a:latin typeface="+mn-lt"/>
            </a:endParaRPr>
          </a:p>
          <a:p>
            <a:r>
              <a:rPr lang="en-US" sz="1200" b="1">
                <a:effectLst/>
                <a:latin typeface="+mn-lt"/>
              </a:rPr>
              <a:t>Nandana Chigaterappa HemanthKumar</a:t>
            </a:r>
          </a:p>
        </p:txBody>
      </p:sp>
      <p:grpSp>
        <p:nvGrpSpPr>
          <p:cNvPr id="1412" name="Google Shape;1412;p28"/>
          <p:cNvGrpSpPr/>
          <p:nvPr/>
        </p:nvGrpSpPr>
        <p:grpSpPr>
          <a:xfrm>
            <a:off x="5533148" y="1030444"/>
            <a:ext cx="3285066" cy="3286950"/>
            <a:chOff x="5235950" y="859675"/>
            <a:chExt cx="3285066" cy="3286950"/>
          </a:xfrm>
        </p:grpSpPr>
        <p:sp>
          <p:nvSpPr>
            <p:cNvPr id="1413" name="Google Shape;1413;p28"/>
            <p:cNvSpPr/>
            <p:nvPr/>
          </p:nvSpPr>
          <p:spPr>
            <a:xfrm>
              <a:off x="5478353" y="2905396"/>
              <a:ext cx="2070476" cy="1119822"/>
            </a:xfrm>
            <a:custGeom>
              <a:avLst/>
              <a:gdLst/>
              <a:ahLst/>
              <a:cxnLst/>
              <a:rect l="l" t="t" r="r" b="b"/>
              <a:pathLst>
                <a:path w="20978" h="11346" extrusionOk="0">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5686114" y="1163962"/>
              <a:ext cx="1100872" cy="1100872"/>
            </a:xfrm>
            <a:custGeom>
              <a:avLst/>
              <a:gdLst/>
              <a:ahLst/>
              <a:cxnLst/>
              <a:rect l="l" t="t" r="r" b="b"/>
              <a:pathLst>
                <a:path w="11154" h="11154" extrusionOk="0">
                  <a:moveTo>
                    <a:pt x="11154" y="0"/>
                  </a:moveTo>
                  <a:cubicBezTo>
                    <a:pt x="4988" y="0"/>
                    <a:pt x="1" y="4988"/>
                    <a:pt x="1" y="11153"/>
                  </a:cubicBezTo>
                  <a:lnTo>
                    <a:pt x="11154" y="11153"/>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5767738" y="1260390"/>
              <a:ext cx="2308041" cy="2310508"/>
            </a:xfrm>
            <a:custGeom>
              <a:avLst/>
              <a:gdLst/>
              <a:ahLst/>
              <a:cxnLst/>
              <a:rect l="l" t="t" r="r" b="b"/>
              <a:pathLst>
                <a:path w="23385" h="23410" extrusionOk="0">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6895764" y="2413187"/>
              <a:ext cx="1625252" cy="1115677"/>
            </a:xfrm>
            <a:custGeom>
              <a:avLst/>
              <a:gdLst/>
              <a:ahLst/>
              <a:cxnLst/>
              <a:rect l="l" t="t" r="r" b="b"/>
              <a:pathLst>
                <a:path w="16467" h="11304" extrusionOk="0">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5498093" y="2415654"/>
              <a:ext cx="1422527" cy="1241812"/>
            </a:xfrm>
            <a:custGeom>
              <a:avLst/>
              <a:gdLst/>
              <a:ahLst/>
              <a:cxnLst/>
              <a:rect l="l" t="t" r="r" b="b"/>
              <a:pathLst>
                <a:path w="14413" h="12582" extrusionOk="0">
                  <a:moveTo>
                    <a:pt x="14412" y="0"/>
                  </a:moveTo>
                  <a:lnTo>
                    <a:pt x="1" y="2381"/>
                  </a:lnTo>
                  <a:cubicBezTo>
                    <a:pt x="703" y="6717"/>
                    <a:pt x="3334" y="10401"/>
                    <a:pt x="6968" y="12582"/>
                  </a:cubicBezTo>
                  <a:lnTo>
                    <a:pt x="144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7232129" y="1549873"/>
              <a:ext cx="178248" cy="175682"/>
            </a:xfrm>
            <a:custGeom>
              <a:avLst/>
              <a:gdLst/>
              <a:ahLst/>
              <a:cxnLst/>
              <a:rect l="l" t="t" r="r" b="b"/>
              <a:pathLst>
                <a:path w="1806" h="1780" extrusionOk="0">
                  <a:moveTo>
                    <a:pt x="277" y="0"/>
                  </a:moveTo>
                  <a:lnTo>
                    <a:pt x="1" y="276"/>
                  </a:lnTo>
                  <a:lnTo>
                    <a:pt x="1505" y="1780"/>
                  </a:lnTo>
                  <a:lnTo>
                    <a:pt x="1805" y="1504"/>
                  </a:lnTo>
                  <a:lnTo>
                    <a:pt x="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7232129" y="1549873"/>
              <a:ext cx="175780" cy="175682"/>
            </a:xfrm>
            <a:custGeom>
              <a:avLst/>
              <a:gdLst/>
              <a:ahLst/>
              <a:cxnLst/>
              <a:rect l="l" t="t" r="r" b="b"/>
              <a:pathLst>
                <a:path w="1781" h="1780" extrusionOk="0">
                  <a:moveTo>
                    <a:pt x="1505" y="0"/>
                  </a:moveTo>
                  <a:lnTo>
                    <a:pt x="1" y="1504"/>
                  </a:lnTo>
                  <a:lnTo>
                    <a:pt x="302" y="1780"/>
                  </a:lnTo>
                  <a:lnTo>
                    <a:pt x="1780" y="276"/>
                  </a:lnTo>
                  <a:lnTo>
                    <a:pt x="1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6084363" y="99824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rgbClr val="61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6084363" y="99824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6920537" y="859675"/>
              <a:ext cx="1212104" cy="818893"/>
            </a:xfrm>
            <a:custGeom>
              <a:avLst/>
              <a:gdLst/>
              <a:ahLst/>
              <a:cxnLst/>
              <a:rect l="l" t="t" r="r" b="b"/>
              <a:pathLst>
                <a:path w="12281" h="8297" extrusionOk="0">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7734307" y="1826919"/>
              <a:ext cx="623472" cy="24773"/>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7744177" y="1911010"/>
              <a:ext cx="343961" cy="27241"/>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5235950" y="2749551"/>
              <a:ext cx="621005" cy="101560"/>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6814239" y="3180764"/>
              <a:ext cx="185551" cy="563464"/>
            </a:xfrm>
            <a:custGeom>
              <a:avLst/>
              <a:gdLst/>
              <a:ahLst/>
              <a:cxnLst/>
              <a:rect l="l" t="t" r="r" b="b"/>
              <a:pathLst>
                <a:path w="1880" h="5709" extrusionOk="0">
                  <a:moveTo>
                    <a:pt x="662" y="0"/>
                  </a:moveTo>
                  <a:cubicBezTo>
                    <a:pt x="389" y="0"/>
                    <a:pt x="147" y="228"/>
                    <a:pt x="100" y="769"/>
                  </a:cubicBezTo>
                  <a:cubicBezTo>
                    <a:pt x="1" y="2375"/>
                    <a:pt x="97" y="5709"/>
                    <a:pt x="771" y="5709"/>
                  </a:cubicBezTo>
                  <a:cubicBezTo>
                    <a:pt x="781" y="5709"/>
                    <a:pt x="791" y="5708"/>
                    <a:pt x="801" y="5707"/>
                  </a:cubicBezTo>
                  <a:cubicBezTo>
                    <a:pt x="1503" y="5632"/>
                    <a:pt x="1879" y="5331"/>
                    <a:pt x="1428" y="5256"/>
                  </a:cubicBezTo>
                  <a:cubicBezTo>
                    <a:pt x="1002" y="5206"/>
                    <a:pt x="1002" y="5155"/>
                    <a:pt x="977" y="5030"/>
                  </a:cubicBezTo>
                  <a:cubicBezTo>
                    <a:pt x="952" y="4228"/>
                    <a:pt x="1428" y="2649"/>
                    <a:pt x="1553" y="1471"/>
                  </a:cubicBezTo>
                  <a:cubicBezTo>
                    <a:pt x="1647" y="615"/>
                    <a:pt x="1111" y="0"/>
                    <a:pt x="662"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6858653" y="3699424"/>
              <a:ext cx="168279" cy="54086"/>
            </a:xfrm>
            <a:custGeom>
              <a:avLst/>
              <a:gdLst/>
              <a:ahLst/>
              <a:cxnLst/>
              <a:rect l="l" t="t" r="r" b="b"/>
              <a:pathLst>
                <a:path w="1705" h="548" extrusionOk="0">
                  <a:moveTo>
                    <a:pt x="978" y="1"/>
                  </a:moveTo>
                  <a:cubicBezTo>
                    <a:pt x="808" y="170"/>
                    <a:pt x="551" y="211"/>
                    <a:pt x="343" y="211"/>
                  </a:cubicBezTo>
                  <a:cubicBezTo>
                    <a:pt x="151" y="211"/>
                    <a:pt x="0" y="176"/>
                    <a:pt x="0" y="176"/>
                  </a:cubicBezTo>
                  <a:lnTo>
                    <a:pt x="0" y="176"/>
                  </a:lnTo>
                  <a:cubicBezTo>
                    <a:pt x="34" y="452"/>
                    <a:pt x="207" y="548"/>
                    <a:pt x="428" y="548"/>
                  </a:cubicBezTo>
                  <a:cubicBezTo>
                    <a:pt x="708" y="548"/>
                    <a:pt x="1065" y="392"/>
                    <a:pt x="1304" y="251"/>
                  </a:cubicBezTo>
                  <a:cubicBezTo>
                    <a:pt x="1705" y="1"/>
                    <a:pt x="978" y="1"/>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6448166" y="3574669"/>
              <a:ext cx="200455" cy="562674"/>
            </a:xfrm>
            <a:custGeom>
              <a:avLst/>
              <a:gdLst/>
              <a:ahLst/>
              <a:cxnLst/>
              <a:rect l="l" t="t" r="r" b="b"/>
              <a:pathLst>
                <a:path w="2031" h="5701" extrusionOk="0">
                  <a:moveTo>
                    <a:pt x="1066" y="0"/>
                  </a:moveTo>
                  <a:cubicBezTo>
                    <a:pt x="813" y="0"/>
                    <a:pt x="581" y="210"/>
                    <a:pt x="500" y="713"/>
                  </a:cubicBezTo>
                  <a:cubicBezTo>
                    <a:pt x="226" y="2311"/>
                    <a:pt x="1" y="5701"/>
                    <a:pt x="693" y="5701"/>
                  </a:cubicBezTo>
                  <a:cubicBezTo>
                    <a:pt x="696" y="5701"/>
                    <a:pt x="698" y="5701"/>
                    <a:pt x="701" y="5701"/>
                  </a:cubicBezTo>
                  <a:cubicBezTo>
                    <a:pt x="1428" y="5676"/>
                    <a:pt x="1804" y="5400"/>
                    <a:pt x="1377" y="5300"/>
                  </a:cubicBezTo>
                  <a:cubicBezTo>
                    <a:pt x="951" y="5200"/>
                    <a:pt x="951" y="5149"/>
                    <a:pt x="951" y="5024"/>
                  </a:cubicBezTo>
                  <a:cubicBezTo>
                    <a:pt x="976" y="4222"/>
                    <a:pt x="1628" y="2693"/>
                    <a:pt x="1854" y="1540"/>
                  </a:cubicBezTo>
                  <a:cubicBezTo>
                    <a:pt x="2031" y="672"/>
                    <a:pt x="1516" y="0"/>
                    <a:pt x="1066"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6485079" y="4097671"/>
              <a:ext cx="168378" cy="48954"/>
            </a:xfrm>
            <a:custGeom>
              <a:avLst/>
              <a:gdLst/>
              <a:ahLst/>
              <a:cxnLst/>
              <a:rect l="l" t="t" r="r" b="b"/>
              <a:pathLst>
                <a:path w="1706" h="496" extrusionOk="0">
                  <a:moveTo>
                    <a:pt x="1003" y="1"/>
                  </a:moveTo>
                  <a:cubicBezTo>
                    <a:pt x="863" y="121"/>
                    <a:pt x="675" y="157"/>
                    <a:pt x="499" y="157"/>
                  </a:cubicBezTo>
                  <a:cubicBezTo>
                    <a:pt x="236" y="157"/>
                    <a:pt x="1" y="76"/>
                    <a:pt x="1" y="76"/>
                  </a:cubicBezTo>
                  <a:lnTo>
                    <a:pt x="1" y="76"/>
                  </a:lnTo>
                  <a:cubicBezTo>
                    <a:pt x="14" y="389"/>
                    <a:pt x="227" y="496"/>
                    <a:pt x="490" y="496"/>
                  </a:cubicBezTo>
                  <a:cubicBezTo>
                    <a:pt x="753" y="496"/>
                    <a:pt x="1066" y="389"/>
                    <a:pt x="1279" y="276"/>
                  </a:cubicBezTo>
                  <a:cubicBezTo>
                    <a:pt x="1705" y="76"/>
                    <a:pt x="1003" y="1"/>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6344137" y="3080980"/>
              <a:ext cx="309318" cy="911669"/>
            </a:xfrm>
            <a:custGeom>
              <a:avLst/>
              <a:gdLst/>
              <a:ahLst/>
              <a:cxnLst/>
              <a:rect l="l" t="t" r="r" b="b"/>
              <a:pathLst>
                <a:path w="3134" h="9237" extrusionOk="0">
                  <a:moveTo>
                    <a:pt x="2181" y="1"/>
                  </a:moveTo>
                  <a:lnTo>
                    <a:pt x="1604" y="126"/>
                  </a:lnTo>
                  <a:lnTo>
                    <a:pt x="1128" y="227"/>
                  </a:lnTo>
                  <a:lnTo>
                    <a:pt x="978" y="277"/>
                  </a:lnTo>
                  <a:lnTo>
                    <a:pt x="251" y="427"/>
                  </a:lnTo>
                  <a:cubicBezTo>
                    <a:pt x="101" y="878"/>
                    <a:pt x="0" y="1179"/>
                    <a:pt x="25" y="1580"/>
                  </a:cubicBezTo>
                  <a:cubicBezTo>
                    <a:pt x="51" y="1956"/>
                    <a:pt x="176" y="2432"/>
                    <a:pt x="426" y="3259"/>
                  </a:cubicBezTo>
                  <a:cubicBezTo>
                    <a:pt x="627" y="3836"/>
                    <a:pt x="1028" y="4713"/>
                    <a:pt x="1078" y="5239"/>
                  </a:cubicBezTo>
                  <a:cubicBezTo>
                    <a:pt x="1254" y="7169"/>
                    <a:pt x="1003" y="7395"/>
                    <a:pt x="1279" y="9074"/>
                  </a:cubicBezTo>
                  <a:cubicBezTo>
                    <a:pt x="1304" y="9186"/>
                    <a:pt x="1542" y="9237"/>
                    <a:pt x="1783" y="9237"/>
                  </a:cubicBezTo>
                  <a:cubicBezTo>
                    <a:pt x="2024" y="9237"/>
                    <a:pt x="2269" y="9186"/>
                    <a:pt x="2306" y="9099"/>
                  </a:cubicBezTo>
                  <a:cubicBezTo>
                    <a:pt x="3133" y="7344"/>
                    <a:pt x="3083" y="5339"/>
                    <a:pt x="3083" y="4312"/>
                  </a:cubicBezTo>
                  <a:cubicBezTo>
                    <a:pt x="3083" y="3861"/>
                    <a:pt x="3083" y="3585"/>
                    <a:pt x="2908" y="2608"/>
                  </a:cubicBezTo>
                  <a:cubicBezTo>
                    <a:pt x="2883" y="2507"/>
                    <a:pt x="2858" y="2432"/>
                    <a:pt x="2858" y="2332"/>
                  </a:cubicBezTo>
                  <a:cubicBezTo>
                    <a:pt x="2807" y="2056"/>
                    <a:pt x="2732" y="1705"/>
                    <a:pt x="2632" y="1279"/>
                  </a:cubicBezTo>
                  <a:cubicBezTo>
                    <a:pt x="2532" y="803"/>
                    <a:pt x="2331" y="327"/>
                    <a:pt x="2231" y="101"/>
                  </a:cubicBezTo>
                  <a:cubicBezTo>
                    <a:pt x="2206" y="26"/>
                    <a:pt x="2181" y="1"/>
                    <a:pt x="2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6413424" y="3155201"/>
              <a:ext cx="222662" cy="226215"/>
            </a:xfrm>
            <a:custGeom>
              <a:avLst/>
              <a:gdLst/>
              <a:ahLst/>
              <a:cxnLst/>
              <a:rect l="l" t="t" r="r" b="b"/>
              <a:pathLst>
                <a:path w="2256" h="2292" extrusionOk="0">
                  <a:moveTo>
                    <a:pt x="251" y="1"/>
                  </a:moveTo>
                  <a:lnTo>
                    <a:pt x="251" y="1"/>
                  </a:lnTo>
                  <a:cubicBezTo>
                    <a:pt x="50" y="627"/>
                    <a:pt x="0" y="1630"/>
                    <a:pt x="727" y="2131"/>
                  </a:cubicBezTo>
                  <a:cubicBezTo>
                    <a:pt x="897" y="2241"/>
                    <a:pt x="1138" y="2291"/>
                    <a:pt x="1402" y="2291"/>
                  </a:cubicBezTo>
                  <a:cubicBezTo>
                    <a:pt x="1681" y="2291"/>
                    <a:pt x="1985" y="2234"/>
                    <a:pt x="2256" y="2131"/>
                  </a:cubicBezTo>
                  <a:cubicBezTo>
                    <a:pt x="2181" y="1805"/>
                    <a:pt x="2055" y="1079"/>
                    <a:pt x="1930" y="527"/>
                  </a:cubicBezTo>
                  <a:cubicBezTo>
                    <a:pt x="1905" y="377"/>
                    <a:pt x="1855" y="226"/>
                    <a:pt x="1830" y="101"/>
                  </a:cubicBez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6410956" y="2952573"/>
              <a:ext cx="630874" cy="627124"/>
            </a:xfrm>
            <a:custGeom>
              <a:avLst/>
              <a:gdLst/>
              <a:ahLst/>
              <a:cxnLst/>
              <a:rect l="l" t="t" r="r" b="b"/>
              <a:pathLst>
                <a:path w="6392" h="6354" extrusionOk="0">
                  <a:moveTo>
                    <a:pt x="4919" y="1"/>
                  </a:moveTo>
                  <a:cubicBezTo>
                    <a:pt x="4332" y="1"/>
                    <a:pt x="3606" y="365"/>
                    <a:pt x="3083" y="675"/>
                  </a:cubicBezTo>
                  <a:cubicBezTo>
                    <a:pt x="2707" y="901"/>
                    <a:pt x="2431" y="1101"/>
                    <a:pt x="2431" y="1101"/>
                  </a:cubicBezTo>
                  <a:lnTo>
                    <a:pt x="501" y="1177"/>
                  </a:lnTo>
                  <a:cubicBezTo>
                    <a:pt x="501" y="1177"/>
                    <a:pt x="401" y="1327"/>
                    <a:pt x="301" y="1578"/>
                  </a:cubicBezTo>
                  <a:cubicBezTo>
                    <a:pt x="176" y="1903"/>
                    <a:pt x="0" y="2430"/>
                    <a:pt x="75" y="2931"/>
                  </a:cubicBezTo>
                  <a:cubicBezTo>
                    <a:pt x="125" y="3307"/>
                    <a:pt x="176" y="3583"/>
                    <a:pt x="551" y="3833"/>
                  </a:cubicBezTo>
                  <a:cubicBezTo>
                    <a:pt x="662" y="3910"/>
                    <a:pt x="815" y="3943"/>
                    <a:pt x="992" y="3943"/>
                  </a:cubicBezTo>
                  <a:cubicBezTo>
                    <a:pt x="1340" y="3943"/>
                    <a:pt x="1782" y="3815"/>
                    <a:pt x="2181" y="3633"/>
                  </a:cubicBezTo>
                  <a:cubicBezTo>
                    <a:pt x="2717" y="3390"/>
                    <a:pt x="3242" y="3112"/>
                    <a:pt x="3532" y="3112"/>
                  </a:cubicBezTo>
                  <a:cubicBezTo>
                    <a:pt x="3662" y="3112"/>
                    <a:pt x="3744" y="3168"/>
                    <a:pt x="3760" y="3307"/>
                  </a:cubicBezTo>
                  <a:cubicBezTo>
                    <a:pt x="3885" y="4836"/>
                    <a:pt x="4085" y="6264"/>
                    <a:pt x="4085" y="6264"/>
                  </a:cubicBezTo>
                  <a:cubicBezTo>
                    <a:pt x="4267" y="6329"/>
                    <a:pt x="4445" y="6354"/>
                    <a:pt x="4610" y="6354"/>
                  </a:cubicBezTo>
                  <a:cubicBezTo>
                    <a:pt x="5152" y="6354"/>
                    <a:pt x="5564" y="6089"/>
                    <a:pt x="5564" y="6089"/>
                  </a:cubicBezTo>
                  <a:cubicBezTo>
                    <a:pt x="5564" y="6089"/>
                    <a:pt x="6391" y="1427"/>
                    <a:pt x="5689" y="375"/>
                  </a:cubicBezTo>
                  <a:cubicBezTo>
                    <a:pt x="5506" y="104"/>
                    <a:pt x="5232" y="1"/>
                    <a:pt x="4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6344137" y="3061240"/>
              <a:ext cx="390941" cy="181603"/>
            </a:xfrm>
            <a:custGeom>
              <a:avLst/>
              <a:gdLst/>
              <a:ahLst/>
              <a:cxnLst/>
              <a:rect l="l" t="t" r="r" b="b"/>
              <a:pathLst>
                <a:path w="3961" h="1840" extrusionOk="0">
                  <a:moveTo>
                    <a:pt x="3108" y="0"/>
                  </a:moveTo>
                  <a:lnTo>
                    <a:pt x="1178" y="76"/>
                  </a:lnTo>
                  <a:cubicBezTo>
                    <a:pt x="1178" y="76"/>
                    <a:pt x="1078" y="226"/>
                    <a:pt x="978" y="477"/>
                  </a:cubicBezTo>
                  <a:lnTo>
                    <a:pt x="251" y="627"/>
                  </a:lnTo>
                  <a:cubicBezTo>
                    <a:pt x="101" y="1078"/>
                    <a:pt x="0" y="1379"/>
                    <a:pt x="25" y="1780"/>
                  </a:cubicBezTo>
                  <a:cubicBezTo>
                    <a:pt x="154" y="1817"/>
                    <a:pt x="323" y="1840"/>
                    <a:pt x="522" y="1840"/>
                  </a:cubicBezTo>
                  <a:cubicBezTo>
                    <a:pt x="595" y="1840"/>
                    <a:pt x="672" y="1837"/>
                    <a:pt x="752" y="1830"/>
                  </a:cubicBezTo>
                  <a:cubicBezTo>
                    <a:pt x="1304" y="1805"/>
                    <a:pt x="2030" y="1655"/>
                    <a:pt x="2632" y="1479"/>
                  </a:cubicBezTo>
                  <a:cubicBezTo>
                    <a:pt x="3409" y="1229"/>
                    <a:pt x="3960" y="853"/>
                    <a:pt x="3910" y="602"/>
                  </a:cubicBezTo>
                  <a:lnTo>
                    <a:pt x="3910" y="602"/>
                  </a:lnTo>
                  <a:lnTo>
                    <a:pt x="3108" y="652"/>
                  </a:lnTo>
                  <a:lnTo>
                    <a:pt x="3108" y="0"/>
                  </a:lnTo>
                  <a:close/>
                </a:path>
              </a:pathLst>
            </a:custGeom>
            <a:solidFill>
              <a:srgbClr val="2A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6302092" y="2650556"/>
              <a:ext cx="436539" cy="557345"/>
            </a:xfrm>
            <a:custGeom>
              <a:avLst/>
              <a:gdLst/>
              <a:ahLst/>
              <a:cxnLst/>
              <a:rect l="l" t="t" r="r" b="b"/>
              <a:pathLst>
                <a:path w="4423" h="5647" extrusionOk="0">
                  <a:moveTo>
                    <a:pt x="1800" y="0"/>
                  </a:moveTo>
                  <a:cubicBezTo>
                    <a:pt x="1115" y="0"/>
                    <a:pt x="676" y="553"/>
                    <a:pt x="602" y="903"/>
                  </a:cubicBezTo>
                  <a:cubicBezTo>
                    <a:pt x="251" y="2658"/>
                    <a:pt x="0" y="3460"/>
                    <a:pt x="251" y="5339"/>
                  </a:cubicBezTo>
                  <a:cubicBezTo>
                    <a:pt x="282" y="5556"/>
                    <a:pt x="697" y="5646"/>
                    <a:pt x="1251" y="5646"/>
                  </a:cubicBezTo>
                  <a:cubicBezTo>
                    <a:pt x="2488" y="5646"/>
                    <a:pt x="4423" y="5198"/>
                    <a:pt x="4336" y="4713"/>
                  </a:cubicBezTo>
                  <a:cubicBezTo>
                    <a:pt x="3760" y="1530"/>
                    <a:pt x="3208" y="603"/>
                    <a:pt x="2632" y="252"/>
                  </a:cubicBezTo>
                  <a:cubicBezTo>
                    <a:pt x="2326" y="72"/>
                    <a:pt x="2047" y="0"/>
                    <a:pt x="1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6967518" y="2326234"/>
              <a:ext cx="56948" cy="99388"/>
            </a:xfrm>
            <a:custGeom>
              <a:avLst/>
              <a:gdLst/>
              <a:ahLst/>
              <a:cxnLst/>
              <a:rect l="l" t="t" r="r" b="b"/>
              <a:pathLst>
                <a:path w="577" h="1007" extrusionOk="0">
                  <a:moveTo>
                    <a:pt x="266" y="1"/>
                  </a:moveTo>
                  <a:cubicBezTo>
                    <a:pt x="77" y="1"/>
                    <a:pt x="0" y="831"/>
                    <a:pt x="0" y="831"/>
                  </a:cubicBezTo>
                  <a:lnTo>
                    <a:pt x="301" y="1006"/>
                  </a:lnTo>
                  <a:cubicBezTo>
                    <a:pt x="527" y="480"/>
                    <a:pt x="577" y="330"/>
                    <a:pt x="351" y="54"/>
                  </a:cubicBezTo>
                  <a:cubicBezTo>
                    <a:pt x="320" y="17"/>
                    <a:pt x="292" y="1"/>
                    <a:pt x="266" y="1"/>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6539561" y="2402527"/>
              <a:ext cx="455193" cy="414233"/>
            </a:xfrm>
            <a:custGeom>
              <a:avLst/>
              <a:gdLst/>
              <a:ahLst/>
              <a:cxnLst/>
              <a:rect l="l" t="t" r="r" b="b"/>
              <a:pathLst>
                <a:path w="4612" h="4197" extrusionOk="0">
                  <a:moveTo>
                    <a:pt x="4349" y="0"/>
                  </a:moveTo>
                  <a:cubicBezTo>
                    <a:pt x="4308" y="0"/>
                    <a:pt x="4262" y="10"/>
                    <a:pt x="4211" y="33"/>
                  </a:cubicBezTo>
                  <a:cubicBezTo>
                    <a:pt x="4211" y="33"/>
                    <a:pt x="2983" y="1887"/>
                    <a:pt x="2381" y="2314"/>
                  </a:cubicBezTo>
                  <a:cubicBezTo>
                    <a:pt x="1930" y="2639"/>
                    <a:pt x="878" y="2815"/>
                    <a:pt x="401" y="3291"/>
                  </a:cubicBezTo>
                  <a:cubicBezTo>
                    <a:pt x="251" y="3441"/>
                    <a:pt x="0" y="3943"/>
                    <a:pt x="426" y="4093"/>
                  </a:cubicBezTo>
                  <a:cubicBezTo>
                    <a:pt x="617" y="4157"/>
                    <a:pt x="842" y="4196"/>
                    <a:pt x="1093" y="4196"/>
                  </a:cubicBezTo>
                  <a:cubicBezTo>
                    <a:pt x="1731" y="4196"/>
                    <a:pt x="2538" y="3939"/>
                    <a:pt x="3384" y="3166"/>
                  </a:cubicBezTo>
                  <a:cubicBezTo>
                    <a:pt x="4487" y="2188"/>
                    <a:pt x="4612" y="183"/>
                    <a:pt x="4612" y="183"/>
                  </a:cubicBezTo>
                  <a:cubicBezTo>
                    <a:pt x="4612" y="183"/>
                    <a:pt x="4529" y="0"/>
                    <a:pt x="43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6208032" y="2375879"/>
              <a:ext cx="527045" cy="714471"/>
            </a:xfrm>
            <a:custGeom>
              <a:avLst/>
              <a:gdLst/>
              <a:ahLst/>
              <a:cxnLst/>
              <a:rect l="l" t="t" r="r" b="b"/>
              <a:pathLst>
                <a:path w="5340" h="7239" extrusionOk="0">
                  <a:moveTo>
                    <a:pt x="2802" y="1"/>
                  </a:moveTo>
                  <a:cubicBezTo>
                    <a:pt x="1181" y="1"/>
                    <a:pt x="1816" y="1136"/>
                    <a:pt x="1154" y="1406"/>
                  </a:cubicBezTo>
                  <a:cubicBezTo>
                    <a:pt x="477" y="1681"/>
                    <a:pt x="1104" y="2659"/>
                    <a:pt x="828" y="2884"/>
                  </a:cubicBezTo>
                  <a:cubicBezTo>
                    <a:pt x="1" y="3561"/>
                    <a:pt x="728" y="3987"/>
                    <a:pt x="703" y="4438"/>
                  </a:cubicBezTo>
                  <a:cubicBezTo>
                    <a:pt x="678" y="4814"/>
                    <a:pt x="778" y="5090"/>
                    <a:pt x="1029" y="5340"/>
                  </a:cubicBezTo>
                  <a:cubicBezTo>
                    <a:pt x="1229" y="5541"/>
                    <a:pt x="1329" y="5792"/>
                    <a:pt x="1404" y="6067"/>
                  </a:cubicBezTo>
                  <a:cubicBezTo>
                    <a:pt x="1480" y="6318"/>
                    <a:pt x="1329" y="6594"/>
                    <a:pt x="1430" y="6844"/>
                  </a:cubicBezTo>
                  <a:cubicBezTo>
                    <a:pt x="1505" y="6995"/>
                    <a:pt x="1630" y="7070"/>
                    <a:pt x="1755" y="7145"/>
                  </a:cubicBezTo>
                  <a:cubicBezTo>
                    <a:pt x="1892" y="7206"/>
                    <a:pt x="2047" y="7239"/>
                    <a:pt x="2198" y="7239"/>
                  </a:cubicBezTo>
                  <a:cubicBezTo>
                    <a:pt x="2296" y="7239"/>
                    <a:pt x="2393" y="7225"/>
                    <a:pt x="2482" y="7195"/>
                  </a:cubicBezTo>
                  <a:cubicBezTo>
                    <a:pt x="2633" y="7145"/>
                    <a:pt x="2758" y="7070"/>
                    <a:pt x="2883" y="6970"/>
                  </a:cubicBezTo>
                  <a:cubicBezTo>
                    <a:pt x="2983" y="6869"/>
                    <a:pt x="3034" y="6744"/>
                    <a:pt x="3184" y="6694"/>
                  </a:cubicBezTo>
                  <a:cubicBezTo>
                    <a:pt x="3272" y="6664"/>
                    <a:pt x="3369" y="6652"/>
                    <a:pt x="3464" y="6652"/>
                  </a:cubicBezTo>
                  <a:cubicBezTo>
                    <a:pt x="3531" y="6652"/>
                    <a:pt x="3598" y="6658"/>
                    <a:pt x="3660" y="6669"/>
                  </a:cubicBezTo>
                  <a:cubicBezTo>
                    <a:pt x="3810" y="6719"/>
                    <a:pt x="3961" y="6794"/>
                    <a:pt x="4111" y="6819"/>
                  </a:cubicBezTo>
                  <a:cubicBezTo>
                    <a:pt x="4134" y="6822"/>
                    <a:pt x="4157" y="6823"/>
                    <a:pt x="4180" y="6823"/>
                  </a:cubicBezTo>
                  <a:cubicBezTo>
                    <a:pt x="4382" y="6823"/>
                    <a:pt x="4580" y="6726"/>
                    <a:pt x="4738" y="6569"/>
                  </a:cubicBezTo>
                  <a:cubicBezTo>
                    <a:pt x="4888" y="6418"/>
                    <a:pt x="5089" y="6142"/>
                    <a:pt x="5139" y="5917"/>
                  </a:cubicBezTo>
                  <a:cubicBezTo>
                    <a:pt x="5189" y="5792"/>
                    <a:pt x="5139" y="5616"/>
                    <a:pt x="5114" y="5491"/>
                  </a:cubicBezTo>
                  <a:cubicBezTo>
                    <a:pt x="4963" y="5040"/>
                    <a:pt x="4612" y="4664"/>
                    <a:pt x="4287" y="4338"/>
                  </a:cubicBezTo>
                  <a:cubicBezTo>
                    <a:pt x="3560" y="3636"/>
                    <a:pt x="5339" y="3085"/>
                    <a:pt x="4487" y="2358"/>
                  </a:cubicBezTo>
                  <a:cubicBezTo>
                    <a:pt x="4161" y="2057"/>
                    <a:pt x="4136" y="2057"/>
                    <a:pt x="4036" y="1180"/>
                  </a:cubicBezTo>
                  <a:cubicBezTo>
                    <a:pt x="3936" y="303"/>
                    <a:pt x="3359" y="2"/>
                    <a:pt x="2908" y="2"/>
                  </a:cubicBezTo>
                  <a:cubicBezTo>
                    <a:pt x="2872" y="1"/>
                    <a:pt x="2836" y="1"/>
                    <a:pt x="2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28"/>
          <p:cNvSpPr txBox="1"/>
          <p:nvPr/>
        </p:nvSpPr>
        <p:spPr>
          <a:xfrm>
            <a:off x="5842370" y="373211"/>
            <a:ext cx="2588405" cy="49645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mn-lt"/>
                <a:ea typeface="Barlow Semi Condensed SemiBold"/>
                <a:cs typeface="Barlow Semi Condensed SemiBold"/>
                <a:sym typeface="Barlow Semi Condensed SemiBold"/>
              </a:rPr>
              <a:t>Subject Code: DATA 230 </a:t>
            </a:r>
            <a:br>
              <a:rPr lang="en" sz="1200" b="1">
                <a:solidFill>
                  <a:schemeClr val="dk1"/>
                </a:solidFill>
                <a:latin typeface="+mn-lt"/>
                <a:ea typeface="Barlow Semi Condensed SemiBold"/>
                <a:cs typeface="Barlow Semi Condensed SemiBold"/>
                <a:sym typeface="Barlow Semi Condensed SemiBold"/>
              </a:rPr>
            </a:br>
            <a:r>
              <a:rPr lang="en" sz="1200" b="1">
                <a:solidFill>
                  <a:schemeClr val="dk1"/>
                </a:solidFill>
                <a:latin typeface="+mn-lt"/>
                <a:ea typeface="Barlow Semi Condensed SemiBold"/>
                <a:cs typeface="Barlow Semi Condensed SemiBold"/>
                <a:sym typeface="Barlow Semi Condensed SemiBold"/>
              </a:rPr>
              <a:t>Subject Name: Data Visualization</a:t>
            </a:r>
            <a:endParaRPr sz="1200" b="1">
              <a:solidFill>
                <a:schemeClr val="dk1"/>
              </a:solidFill>
              <a:latin typeface="+mn-lt"/>
              <a:ea typeface="Barlow Semi Condensed SemiBold"/>
              <a:cs typeface="Barlow Semi Condensed SemiBold"/>
              <a:sym typeface="Barlow Semi Condensed Semi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40"/>
          <p:cNvSpPr txBox="1">
            <a:spLocks noGrp="1"/>
          </p:cNvSpPr>
          <p:nvPr>
            <p:ph type="title"/>
          </p:nvPr>
        </p:nvSpPr>
        <p:spPr>
          <a:xfrm>
            <a:off x="0" y="3617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mj-lt"/>
                <a:cs typeface="Times New Roman" panose="02020603050405020304" pitchFamily="18" charset="0"/>
              </a:rPr>
              <a:t>Comparative Overview of App Distribution: Free vs. Paid by Genre</a:t>
            </a:r>
            <a:endParaRPr sz="220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id="{7DFC17B2-123A-6F49-A58F-02D37B86B71E}"/>
              </a:ext>
            </a:extLst>
          </p:cNvPr>
          <p:cNvPicPr>
            <a:picLocks noChangeAspect="1"/>
          </p:cNvPicPr>
          <p:nvPr/>
        </p:nvPicPr>
        <p:blipFill>
          <a:blip r:embed="rId3"/>
          <a:stretch>
            <a:fillRect/>
          </a:stretch>
        </p:blipFill>
        <p:spPr>
          <a:xfrm>
            <a:off x="194127" y="1322775"/>
            <a:ext cx="4241198" cy="2485746"/>
          </a:xfrm>
          <a:prstGeom prst="rect">
            <a:avLst/>
          </a:prstGeom>
        </p:spPr>
      </p:pic>
      <p:pic>
        <p:nvPicPr>
          <p:cNvPr id="5" name="Picture 4">
            <a:extLst>
              <a:ext uri="{FF2B5EF4-FFF2-40B4-BE49-F238E27FC236}">
                <a16:creationId xmlns:a16="http://schemas.microsoft.com/office/drawing/2014/main" id="{FFE7373C-12CF-2780-748A-D0DEEAE16919}"/>
              </a:ext>
            </a:extLst>
          </p:cNvPr>
          <p:cNvPicPr>
            <a:picLocks noChangeAspect="1"/>
          </p:cNvPicPr>
          <p:nvPr/>
        </p:nvPicPr>
        <p:blipFill>
          <a:blip r:embed="rId4"/>
          <a:stretch>
            <a:fillRect/>
          </a:stretch>
        </p:blipFill>
        <p:spPr>
          <a:xfrm>
            <a:off x="4744187" y="1322775"/>
            <a:ext cx="4179635" cy="248574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41"/>
          <p:cNvSpPr txBox="1">
            <a:spLocks noGrp="1"/>
          </p:cNvSpPr>
          <p:nvPr>
            <p:ph type="title"/>
          </p:nvPr>
        </p:nvSpPr>
        <p:spPr>
          <a:xfrm>
            <a:off x="0" y="353679"/>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mn-lt"/>
              </a:rPr>
              <a:t>App Rating Distribution Based on Volume of Reviews</a:t>
            </a:r>
            <a:endParaRPr sz="2200">
              <a:latin typeface="+mn-lt"/>
            </a:endParaRPr>
          </a:p>
        </p:txBody>
      </p:sp>
      <p:pic>
        <p:nvPicPr>
          <p:cNvPr id="3" name="Picture 2">
            <a:extLst>
              <a:ext uri="{FF2B5EF4-FFF2-40B4-BE49-F238E27FC236}">
                <a16:creationId xmlns:a16="http://schemas.microsoft.com/office/drawing/2014/main" id="{85E0AB02-3791-4BAC-61B2-A733367051CD}"/>
              </a:ext>
            </a:extLst>
          </p:cNvPr>
          <p:cNvPicPr>
            <a:picLocks noChangeAspect="1"/>
          </p:cNvPicPr>
          <p:nvPr/>
        </p:nvPicPr>
        <p:blipFill>
          <a:blip r:embed="rId3"/>
          <a:stretch>
            <a:fillRect/>
          </a:stretch>
        </p:blipFill>
        <p:spPr>
          <a:xfrm>
            <a:off x="1775421" y="1056443"/>
            <a:ext cx="5593158" cy="32729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42"/>
          <p:cNvSpPr txBox="1">
            <a:spLocks noGrp="1"/>
          </p:cNvSpPr>
          <p:nvPr>
            <p:ph type="title"/>
          </p:nvPr>
        </p:nvSpPr>
        <p:spPr>
          <a:xfrm>
            <a:off x="0" y="341831"/>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mj-lt"/>
              </a:rPr>
              <a:t>Correlation Between User Reviews and App Volume by Category</a:t>
            </a:r>
            <a:endParaRPr sz="2200">
              <a:latin typeface="+mj-lt"/>
            </a:endParaRPr>
          </a:p>
        </p:txBody>
      </p:sp>
      <p:pic>
        <p:nvPicPr>
          <p:cNvPr id="3" name="Picture 2">
            <a:extLst>
              <a:ext uri="{FF2B5EF4-FFF2-40B4-BE49-F238E27FC236}">
                <a16:creationId xmlns:a16="http://schemas.microsoft.com/office/drawing/2014/main" id="{B5B7DBBE-2354-08C6-90EF-BE191F2AD363}"/>
              </a:ext>
            </a:extLst>
          </p:cNvPr>
          <p:cNvPicPr>
            <a:picLocks noChangeAspect="1"/>
          </p:cNvPicPr>
          <p:nvPr/>
        </p:nvPicPr>
        <p:blipFill>
          <a:blip r:embed="rId3"/>
          <a:stretch>
            <a:fillRect/>
          </a:stretch>
        </p:blipFill>
        <p:spPr>
          <a:xfrm>
            <a:off x="1652233" y="1038688"/>
            <a:ext cx="5969033" cy="347663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pic>
        <p:nvPicPr>
          <p:cNvPr id="3" name="Picture 2">
            <a:extLst>
              <a:ext uri="{FF2B5EF4-FFF2-40B4-BE49-F238E27FC236}">
                <a16:creationId xmlns:a16="http://schemas.microsoft.com/office/drawing/2014/main" id="{69618D3B-B083-F35B-C3EC-031A16C50059}"/>
              </a:ext>
            </a:extLst>
          </p:cNvPr>
          <p:cNvPicPr>
            <a:picLocks noChangeAspect="1"/>
          </p:cNvPicPr>
          <p:nvPr/>
        </p:nvPicPr>
        <p:blipFill rotWithShape="1">
          <a:blip r:embed="rId3"/>
          <a:srcRect l="18889" t="5030" r="11728" b="7536"/>
          <a:stretch/>
        </p:blipFill>
        <p:spPr>
          <a:xfrm>
            <a:off x="2132860" y="839104"/>
            <a:ext cx="4878279" cy="4044978"/>
          </a:xfrm>
          <a:prstGeom prst="rect">
            <a:avLst/>
          </a:prstGeom>
        </p:spPr>
      </p:pic>
      <p:sp>
        <p:nvSpPr>
          <p:cNvPr id="6" name="Google Shape;1649;p43">
            <a:extLst>
              <a:ext uri="{FF2B5EF4-FFF2-40B4-BE49-F238E27FC236}">
                <a16:creationId xmlns:a16="http://schemas.microsoft.com/office/drawing/2014/main" id="{888AACAA-084E-01FF-4ED1-BB028AE739B9}"/>
              </a:ext>
            </a:extLst>
          </p:cNvPr>
          <p:cNvSpPr txBox="1">
            <a:spLocks noGrp="1"/>
          </p:cNvSpPr>
          <p:nvPr>
            <p:ph type="title"/>
          </p:nvPr>
        </p:nvSpPr>
        <p:spPr>
          <a:xfrm>
            <a:off x="720000" y="232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j-lt"/>
              </a:rPr>
              <a:t>Correlation Matrix of App Characteristics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273934"/>
            <a:ext cx="9144000" cy="459611"/>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rtl="0">
              <a:spcAft>
                <a:spcPts val="0"/>
              </a:spcAft>
            </a:pPr>
            <a:r>
              <a:rPr lang="en-GB" sz="135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90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3"/>
          <a:stretch>
            <a:fillRect/>
          </a:stretch>
        </p:blipFill>
        <p:spPr bwMode="auto">
          <a:xfrm>
            <a:off x="685800" y="397774"/>
            <a:ext cx="218599" cy="218599"/>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p:nvPr>
                <p:extLst>
                  <p:ext uri="{D42A27DB-BD31-4B8C-83A1-F6EECF244321}">
                    <p14:modId xmlns:p14="http://schemas.microsoft.com/office/powerpoint/2010/main" val="315064280"/>
                  </p:ext>
                </p:extLst>
              </p:nvPr>
            </p:nvGraphicFramePr>
            <p:xfrm>
              <a:off x="540759" y="887929"/>
              <a:ext cx="8062482" cy="4001794"/>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5"/>
              <a:stretch>
                <a:fillRect/>
              </a:stretch>
            </p:blipFill>
            <p:spPr>
              <a:xfrm>
                <a:off x="540759" y="887929"/>
                <a:ext cx="8062482" cy="4001794"/>
              </a:xfrm>
              <a:prstGeom prst="rect">
                <a:avLst/>
              </a:prstGeom>
            </p:spPr>
          </p:pic>
        </mc:Fallback>
      </mc:AlternateContent>
      <p:sp>
        <p:nvSpPr>
          <p:cNvPr id="4" name="Google Shape;1649;p43">
            <a:extLst>
              <a:ext uri="{FF2B5EF4-FFF2-40B4-BE49-F238E27FC236}">
                <a16:creationId xmlns:a16="http://schemas.microsoft.com/office/drawing/2014/main" id="{8AFBAB51-8925-98EA-1978-82F617FD5434}"/>
              </a:ext>
            </a:extLst>
          </p:cNvPr>
          <p:cNvSpPr txBox="1">
            <a:spLocks/>
          </p:cNvSpPr>
          <p:nvPr/>
        </p:nvSpPr>
        <p:spPr>
          <a:xfrm>
            <a:off x="720000" y="232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4000"/>
              <a:buFont typeface="Barlow Semi Condensed"/>
              <a:buNone/>
              <a:defRPr sz="4000" b="1" i="0" u="none" strike="noStrike" cap="none">
                <a:solidFill>
                  <a:schemeClr val="dk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191919"/>
              </a:buClr>
              <a:buSzPts val="4000"/>
              <a:buFont typeface="Barlow Semi Condensed"/>
              <a:buNone/>
              <a:defRPr sz="4000" b="1" i="0" u="none" strike="noStrike" cap="none">
                <a:solidFill>
                  <a:srgbClr val="191919"/>
                </a:solidFill>
                <a:latin typeface="Barlow Semi Condensed"/>
                <a:ea typeface="Barlow Semi Condensed"/>
                <a:cs typeface="Barlow Semi Condensed"/>
                <a:sym typeface="Barlow Semi Condensed"/>
              </a:defRPr>
            </a:lvl9pPr>
          </a:lstStyle>
          <a:p>
            <a:pPr algn="ctr"/>
            <a:r>
              <a:rPr lang="en-US" sz="2400">
                <a:latin typeface="+mj-lt"/>
              </a:rPr>
              <a:t>Google User Reviews</a:t>
            </a:r>
          </a:p>
        </p:txBody>
      </p:sp>
    </p:spTree>
    <p:extLst>
      <p:ext uri="{BB962C8B-B14F-4D97-AF65-F5344CB8AC3E}">
        <p14:creationId xmlns:p14="http://schemas.microsoft.com/office/powerpoint/2010/main" val="3211859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3"/>
          <p:cNvSpPr txBox="1">
            <a:spLocks noGrp="1"/>
          </p:cNvSpPr>
          <p:nvPr>
            <p:ph type="title"/>
          </p:nvPr>
        </p:nvSpPr>
        <p:spPr>
          <a:xfrm>
            <a:off x="720000" y="232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mj-lt"/>
              </a:rPr>
              <a:t>Play Store App Ecosystem Analysis Dashboard</a:t>
            </a:r>
            <a:endParaRPr sz="2400">
              <a:latin typeface="+mj-lt"/>
            </a:endParaRPr>
          </a:p>
        </p:txBody>
      </p:sp>
      <p:pic>
        <p:nvPicPr>
          <p:cNvPr id="3" name="Picture 2">
            <a:extLst>
              <a:ext uri="{FF2B5EF4-FFF2-40B4-BE49-F238E27FC236}">
                <a16:creationId xmlns:a16="http://schemas.microsoft.com/office/drawing/2014/main" id="{E922385D-2687-8098-6035-52D809C72195}"/>
              </a:ext>
            </a:extLst>
          </p:cNvPr>
          <p:cNvPicPr>
            <a:picLocks noChangeAspect="1"/>
          </p:cNvPicPr>
          <p:nvPr/>
        </p:nvPicPr>
        <p:blipFill>
          <a:blip r:embed="rId3"/>
          <a:stretch>
            <a:fillRect/>
          </a:stretch>
        </p:blipFill>
        <p:spPr>
          <a:xfrm>
            <a:off x="2098766" y="840462"/>
            <a:ext cx="4964224" cy="39594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pic>
        <p:nvPicPr>
          <p:cNvPr id="4" name="Picture 3">
            <a:extLst>
              <a:ext uri="{FF2B5EF4-FFF2-40B4-BE49-F238E27FC236}">
                <a16:creationId xmlns:a16="http://schemas.microsoft.com/office/drawing/2014/main" id="{F5DD25E0-2E0E-E99D-9FB3-A427012CC0CD}"/>
              </a:ext>
            </a:extLst>
          </p:cNvPr>
          <p:cNvPicPr>
            <a:picLocks noChangeAspect="1"/>
          </p:cNvPicPr>
          <p:nvPr/>
        </p:nvPicPr>
        <p:blipFill>
          <a:blip r:embed="rId3"/>
          <a:stretch>
            <a:fillRect/>
          </a:stretch>
        </p:blipFill>
        <p:spPr>
          <a:xfrm>
            <a:off x="2236464" y="1027652"/>
            <a:ext cx="4671072" cy="3765987"/>
          </a:xfrm>
          <a:prstGeom prst="rect">
            <a:avLst/>
          </a:prstGeom>
        </p:spPr>
      </p:pic>
      <p:sp>
        <p:nvSpPr>
          <p:cNvPr id="5" name="Google Shape;1649;p43">
            <a:extLst>
              <a:ext uri="{FF2B5EF4-FFF2-40B4-BE49-F238E27FC236}">
                <a16:creationId xmlns:a16="http://schemas.microsoft.com/office/drawing/2014/main" id="{56329ABD-5A06-9B99-7F33-C05074CE0C57}"/>
              </a:ext>
            </a:extLst>
          </p:cNvPr>
          <p:cNvSpPr txBox="1">
            <a:spLocks noGrp="1"/>
          </p:cNvSpPr>
          <p:nvPr>
            <p:ph type="title"/>
          </p:nvPr>
        </p:nvSpPr>
        <p:spPr>
          <a:xfrm>
            <a:off x="720000" y="232250"/>
            <a:ext cx="7704000" cy="7954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mj-lt"/>
              </a:rPr>
              <a:t>The Ultimate Question:</a:t>
            </a:r>
            <a:br>
              <a:rPr lang="en-US" sz="1800">
                <a:latin typeface="+mj-lt"/>
              </a:rPr>
            </a:br>
            <a:r>
              <a:rPr lang="en-US" sz="1800">
                <a:latin typeface="+mj-lt"/>
              </a:rPr>
              <a:t> What kind of Apps do well in the Google Play Store market?</a:t>
            </a:r>
          </a:p>
        </p:txBody>
      </p:sp>
    </p:spTree>
    <p:extLst>
      <p:ext uri="{BB962C8B-B14F-4D97-AF65-F5344CB8AC3E}">
        <p14:creationId xmlns:p14="http://schemas.microsoft.com/office/powerpoint/2010/main" val="1548543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5" name="Google Shape;1649;p43">
            <a:extLst>
              <a:ext uri="{FF2B5EF4-FFF2-40B4-BE49-F238E27FC236}">
                <a16:creationId xmlns:a16="http://schemas.microsoft.com/office/drawing/2014/main" id="{56329ABD-5A06-9B99-7F33-C05074CE0C57}"/>
              </a:ext>
            </a:extLst>
          </p:cNvPr>
          <p:cNvSpPr txBox="1">
            <a:spLocks noGrp="1"/>
          </p:cNvSpPr>
          <p:nvPr>
            <p:ph type="title"/>
          </p:nvPr>
        </p:nvSpPr>
        <p:spPr>
          <a:xfrm>
            <a:off x="720000" y="232250"/>
            <a:ext cx="7704000" cy="7954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j-lt"/>
              </a:rPr>
              <a:t>The Answer:</a:t>
            </a:r>
          </a:p>
        </p:txBody>
      </p:sp>
      <p:pic>
        <p:nvPicPr>
          <p:cNvPr id="3" name="Picture 2">
            <a:extLst>
              <a:ext uri="{FF2B5EF4-FFF2-40B4-BE49-F238E27FC236}">
                <a16:creationId xmlns:a16="http://schemas.microsoft.com/office/drawing/2014/main" id="{D58DB46B-165C-3F55-A71E-B640704C1786}"/>
              </a:ext>
            </a:extLst>
          </p:cNvPr>
          <p:cNvPicPr>
            <a:picLocks noChangeAspect="1"/>
          </p:cNvPicPr>
          <p:nvPr/>
        </p:nvPicPr>
        <p:blipFill>
          <a:blip r:embed="rId3"/>
          <a:stretch>
            <a:fillRect/>
          </a:stretch>
        </p:blipFill>
        <p:spPr>
          <a:xfrm>
            <a:off x="1721372" y="1027652"/>
            <a:ext cx="5701255" cy="3460997"/>
          </a:xfrm>
          <a:prstGeom prst="rect">
            <a:avLst/>
          </a:prstGeom>
        </p:spPr>
      </p:pic>
    </p:spTree>
    <p:extLst>
      <p:ext uri="{BB962C8B-B14F-4D97-AF65-F5344CB8AC3E}">
        <p14:creationId xmlns:p14="http://schemas.microsoft.com/office/powerpoint/2010/main" val="2499881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44"/>
          <p:cNvSpPr txBox="1">
            <a:spLocks noGrp="1"/>
          </p:cNvSpPr>
          <p:nvPr>
            <p:ph type="title"/>
          </p:nvPr>
        </p:nvSpPr>
        <p:spPr>
          <a:xfrm>
            <a:off x="720000" y="314525"/>
            <a:ext cx="7704000" cy="7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mj-lt"/>
              </a:rPr>
              <a:t>Recommendations from App Market Analysis</a:t>
            </a:r>
            <a:endParaRPr sz="2400">
              <a:latin typeface="+mj-lt"/>
            </a:endParaRPr>
          </a:p>
        </p:txBody>
      </p:sp>
      <p:sp>
        <p:nvSpPr>
          <p:cNvPr id="1656" name="Google Shape;1656;p44"/>
          <p:cNvSpPr txBox="1">
            <a:spLocks noGrp="1"/>
          </p:cNvSpPr>
          <p:nvPr>
            <p:ph type="body" idx="1"/>
          </p:nvPr>
        </p:nvSpPr>
        <p:spPr>
          <a:xfrm>
            <a:off x="788362" y="1121051"/>
            <a:ext cx="7567276" cy="38538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SzPts val="1500"/>
              <a:buNone/>
            </a:pPr>
            <a:r>
              <a:rPr lang="en-US" sz="1200" b="1">
                <a:solidFill>
                  <a:schemeClr val="tx1"/>
                </a:solidFill>
                <a:latin typeface="+mn-lt"/>
                <a:ea typeface="Roboto"/>
                <a:cs typeface="Barlow Semi Condensed"/>
                <a:sym typeface="Barlow Semi Condensed"/>
              </a:rPr>
              <a:t>To App Developers - Strategies for Optimizing App Performance:</a:t>
            </a:r>
          </a:p>
          <a:p>
            <a:pPr marL="133350" lvl="0" indent="0" algn="l" rtl="0">
              <a:spcBef>
                <a:spcPts val="0"/>
              </a:spcBef>
              <a:spcAft>
                <a:spcPts val="0"/>
              </a:spcAft>
              <a:buSzPts val="1500"/>
              <a:buNone/>
            </a:pPr>
            <a:endParaRPr lang="en-US" sz="1200" b="1">
              <a:solidFill>
                <a:schemeClr val="tx1"/>
              </a:solidFill>
              <a:latin typeface="+mn-lt"/>
              <a:ea typeface="Roboto"/>
              <a:cs typeface="Barlow Semi Condensed"/>
              <a:sym typeface="Barlow Semi Condensed"/>
            </a:endParaRPr>
          </a:p>
          <a:p>
            <a:pPr marL="133350" lvl="0" indent="0" algn="l" rtl="0">
              <a:spcBef>
                <a:spcPts val="0"/>
              </a:spcBef>
              <a:spcAft>
                <a:spcPts val="0"/>
              </a:spcAft>
              <a:buSzPts val="1500"/>
              <a:buNone/>
            </a:pPr>
            <a:r>
              <a:rPr lang="en-US" sz="1200" b="1">
                <a:solidFill>
                  <a:schemeClr val="tx1"/>
                </a:solidFill>
                <a:latin typeface="+mn-lt"/>
                <a:ea typeface="Roboto"/>
                <a:cs typeface="Roboto"/>
                <a:sym typeface="Roboto"/>
              </a:rPr>
              <a:t>Targeting the Green Cluster (Cluster 3):</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Focus on maintaining high user engagement and positive reviews.</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Regularly update content and introduce new features to sustain popularity.</a:t>
            </a:r>
          </a:p>
          <a:p>
            <a:pPr marL="133350" lvl="0" indent="0" algn="l" rtl="0">
              <a:spcBef>
                <a:spcPts val="0"/>
              </a:spcBef>
              <a:spcAft>
                <a:spcPts val="0"/>
              </a:spcAft>
              <a:buSzPts val="1500"/>
              <a:buNone/>
            </a:pPr>
            <a:r>
              <a:rPr lang="en-US" sz="1200" b="1">
                <a:solidFill>
                  <a:schemeClr val="tx1"/>
                </a:solidFill>
                <a:latin typeface="+mn-lt"/>
                <a:ea typeface="Roboto"/>
                <a:cs typeface="Roboto"/>
                <a:sym typeface="Roboto"/>
              </a:rPr>
              <a:t>Improving Apps in the Red Cluster (Cluster 1):</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Address user feedback and enhance app quality to increase ratings.</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Resolve issues identified through user engagement metrics.</a:t>
            </a:r>
          </a:p>
          <a:p>
            <a:pPr marL="133350" lvl="0" indent="0" algn="l" rtl="0">
              <a:spcBef>
                <a:spcPts val="0"/>
              </a:spcBef>
              <a:spcAft>
                <a:spcPts val="0"/>
              </a:spcAft>
              <a:buSzPts val="1500"/>
              <a:buNone/>
            </a:pPr>
            <a:r>
              <a:rPr lang="en-US" sz="1200" b="1">
                <a:solidFill>
                  <a:schemeClr val="tx1"/>
                </a:solidFill>
                <a:latin typeface="+mn-lt"/>
                <a:ea typeface="Roboto"/>
                <a:cs typeface="Roboto"/>
                <a:sym typeface="Roboto"/>
              </a:rPr>
              <a:t>Strategizing for Apps in the Blue Cluster (Cluster 2):</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Increase app visibility through targeted marketing campaigns.</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Optimize app store listings to improve discoverability and user reception.</a:t>
            </a:r>
          </a:p>
          <a:p>
            <a:pPr marL="133350" lvl="0" indent="0" algn="l" rtl="0">
              <a:spcBef>
                <a:spcPts val="0"/>
              </a:spcBef>
              <a:spcAft>
                <a:spcPts val="0"/>
              </a:spcAft>
              <a:buSzPts val="1500"/>
              <a:buNone/>
            </a:pPr>
            <a:r>
              <a:rPr lang="en-US" sz="1200" b="1">
                <a:solidFill>
                  <a:schemeClr val="tx1"/>
                </a:solidFill>
                <a:latin typeface="+mn-lt"/>
                <a:ea typeface="Roboto"/>
                <a:cs typeface="Roboto"/>
                <a:sym typeface="Roboto"/>
              </a:rPr>
              <a:t>Utilizing Centroids for Insight:</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Leverage average rating and review count insights to understand user preferences.</a:t>
            </a:r>
          </a:p>
          <a:p>
            <a:pPr marL="304800" lvl="0" indent="-171450" algn="l" rtl="0">
              <a:spcBef>
                <a:spcPts val="0"/>
              </a:spcBef>
              <a:spcAft>
                <a:spcPts val="0"/>
              </a:spcAft>
              <a:buSzPts val="1500"/>
              <a:buFont typeface="Wingdings" pitchFamily="2" charset="2"/>
              <a:buChar char="§"/>
            </a:pPr>
            <a:r>
              <a:rPr lang="en-US" sz="1200">
                <a:solidFill>
                  <a:schemeClr val="tx1"/>
                </a:solidFill>
                <a:latin typeface="+mn-lt"/>
                <a:ea typeface="Roboto"/>
                <a:cs typeface="Roboto"/>
                <a:sym typeface="Roboto"/>
              </a:rPr>
              <a:t>Tailor app development and marketing strategies based on cluster characteristics.</a:t>
            </a:r>
          </a:p>
          <a:p>
            <a:pPr marL="0" lvl="0" indent="0" algn="ctr" rtl="0">
              <a:spcBef>
                <a:spcPts val="1000"/>
              </a:spcBef>
              <a:spcAft>
                <a:spcPts val="1000"/>
              </a:spcAft>
              <a:buNone/>
            </a:pPr>
            <a:endParaRPr sz="7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6">
                                            <p:txEl>
                                              <p:pRg st="0" end="0"/>
                                            </p:txEl>
                                          </p:spTgt>
                                        </p:tgtEl>
                                        <p:attrNameLst>
                                          <p:attrName>style.visibility</p:attrName>
                                        </p:attrNameLst>
                                      </p:cBhvr>
                                      <p:to>
                                        <p:strVal val="visible"/>
                                      </p:to>
                                    </p:set>
                                    <p:anim calcmode="lin" valueType="num">
                                      <p:cBhvr additive="base">
                                        <p:cTn id="7" dur="500" fill="hold"/>
                                        <p:tgtEl>
                                          <p:spTgt spid="16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56">
                                            <p:txEl>
                                              <p:pRg st="2" end="2"/>
                                            </p:txEl>
                                          </p:spTgt>
                                        </p:tgtEl>
                                        <p:attrNameLst>
                                          <p:attrName>style.visibility</p:attrName>
                                        </p:attrNameLst>
                                      </p:cBhvr>
                                      <p:to>
                                        <p:strVal val="visible"/>
                                      </p:to>
                                    </p:set>
                                    <p:anim calcmode="lin" valueType="num">
                                      <p:cBhvr additive="base">
                                        <p:cTn id="11" dur="500" fill="hold"/>
                                        <p:tgtEl>
                                          <p:spTgt spid="165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5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56">
                                            <p:txEl>
                                              <p:pRg st="3" end="3"/>
                                            </p:txEl>
                                          </p:spTgt>
                                        </p:tgtEl>
                                        <p:attrNameLst>
                                          <p:attrName>style.visibility</p:attrName>
                                        </p:attrNameLst>
                                      </p:cBhvr>
                                      <p:to>
                                        <p:strVal val="visible"/>
                                      </p:to>
                                    </p:set>
                                    <p:anim calcmode="lin" valueType="num">
                                      <p:cBhvr additive="base">
                                        <p:cTn id="15" dur="500" fill="hold"/>
                                        <p:tgtEl>
                                          <p:spTgt spid="165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5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56">
                                            <p:txEl>
                                              <p:pRg st="4" end="4"/>
                                            </p:txEl>
                                          </p:spTgt>
                                        </p:tgtEl>
                                        <p:attrNameLst>
                                          <p:attrName>style.visibility</p:attrName>
                                        </p:attrNameLst>
                                      </p:cBhvr>
                                      <p:to>
                                        <p:strVal val="visible"/>
                                      </p:to>
                                    </p:set>
                                    <p:anim calcmode="lin" valueType="num">
                                      <p:cBhvr additive="base">
                                        <p:cTn id="19" dur="500" fill="hold"/>
                                        <p:tgtEl>
                                          <p:spTgt spid="165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5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56">
                                            <p:txEl>
                                              <p:pRg st="5" end="5"/>
                                            </p:txEl>
                                          </p:spTgt>
                                        </p:tgtEl>
                                        <p:attrNameLst>
                                          <p:attrName>style.visibility</p:attrName>
                                        </p:attrNameLst>
                                      </p:cBhvr>
                                      <p:to>
                                        <p:strVal val="visible"/>
                                      </p:to>
                                    </p:set>
                                    <p:anim calcmode="lin" valueType="num">
                                      <p:cBhvr additive="base">
                                        <p:cTn id="23" dur="500" fill="hold"/>
                                        <p:tgtEl>
                                          <p:spTgt spid="165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5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56">
                                            <p:txEl>
                                              <p:pRg st="6" end="6"/>
                                            </p:txEl>
                                          </p:spTgt>
                                        </p:tgtEl>
                                        <p:attrNameLst>
                                          <p:attrName>style.visibility</p:attrName>
                                        </p:attrNameLst>
                                      </p:cBhvr>
                                      <p:to>
                                        <p:strVal val="visible"/>
                                      </p:to>
                                    </p:set>
                                    <p:anim calcmode="lin" valueType="num">
                                      <p:cBhvr additive="base">
                                        <p:cTn id="27" dur="500" fill="hold"/>
                                        <p:tgtEl>
                                          <p:spTgt spid="165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5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56">
                                            <p:txEl>
                                              <p:pRg st="7" end="7"/>
                                            </p:txEl>
                                          </p:spTgt>
                                        </p:tgtEl>
                                        <p:attrNameLst>
                                          <p:attrName>style.visibility</p:attrName>
                                        </p:attrNameLst>
                                      </p:cBhvr>
                                      <p:to>
                                        <p:strVal val="visible"/>
                                      </p:to>
                                    </p:set>
                                    <p:anim calcmode="lin" valueType="num">
                                      <p:cBhvr additive="base">
                                        <p:cTn id="31" dur="500" fill="hold"/>
                                        <p:tgtEl>
                                          <p:spTgt spid="165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5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56">
                                            <p:txEl>
                                              <p:pRg st="8" end="8"/>
                                            </p:txEl>
                                          </p:spTgt>
                                        </p:tgtEl>
                                        <p:attrNameLst>
                                          <p:attrName>style.visibility</p:attrName>
                                        </p:attrNameLst>
                                      </p:cBhvr>
                                      <p:to>
                                        <p:strVal val="visible"/>
                                      </p:to>
                                    </p:set>
                                    <p:anim calcmode="lin" valueType="num">
                                      <p:cBhvr additive="base">
                                        <p:cTn id="35" dur="500" fill="hold"/>
                                        <p:tgtEl>
                                          <p:spTgt spid="165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56">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56">
                                            <p:txEl>
                                              <p:pRg st="9" end="9"/>
                                            </p:txEl>
                                          </p:spTgt>
                                        </p:tgtEl>
                                        <p:attrNameLst>
                                          <p:attrName>style.visibility</p:attrName>
                                        </p:attrNameLst>
                                      </p:cBhvr>
                                      <p:to>
                                        <p:strVal val="visible"/>
                                      </p:to>
                                    </p:set>
                                    <p:anim calcmode="lin" valueType="num">
                                      <p:cBhvr additive="base">
                                        <p:cTn id="39" dur="500" fill="hold"/>
                                        <p:tgtEl>
                                          <p:spTgt spid="165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56">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56">
                                            <p:txEl>
                                              <p:pRg st="10" end="10"/>
                                            </p:txEl>
                                          </p:spTgt>
                                        </p:tgtEl>
                                        <p:attrNameLst>
                                          <p:attrName>style.visibility</p:attrName>
                                        </p:attrNameLst>
                                      </p:cBhvr>
                                      <p:to>
                                        <p:strVal val="visible"/>
                                      </p:to>
                                    </p:set>
                                    <p:anim calcmode="lin" valueType="num">
                                      <p:cBhvr additive="base">
                                        <p:cTn id="43" dur="500" fill="hold"/>
                                        <p:tgtEl>
                                          <p:spTgt spid="1656">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56">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56">
                                            <p:txEl>
                                              <p:pRg st="11" end="11"/>
                                            </p:txEl>
                                          </p:spTgt>
                                        </p:tgtEl>
                                        <p:attrNameLst>
                                          <p:attrName>style.visibility</p:attrName>
                                        </p:attrNameLst>
                                      </p:cBhvr>
                                      <p:to>
                                        <p:strVal val="visible"/>
                                      </p:to>
                                    </p:set>
                                    <p:anim calcmode="lin" valueType="num">
                                      <p:cBhvr additive="base">
                                        <p:cTn id="47" dur="500" fill="hold"/>
                                        <p:tgtEl>
                                          <p:spTgt spid="1656">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56">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56">
                                            <p:txEl>
                                              <p:pRg st="12" end="12"/>
                                            </p:txEl>
                                          </p:spTgt>
                                        </p:tgtEl>
                                        <p:attrNameLst>
                                          <p:attrName>style.visibility</p:attrName>
                                        </p:attrNameLst>
                                      </p:cBhvr>
                                      <p:to>
                                        <p:strVal val="visible"/>
                                      </p:to>
                                    </p:set>
                                    <p:anim calcmode="lin" valueType="num">
                                      <p:cBhvr additive="base">
                                        <p:cTn id="51" dur="500" fill="hold"/>
                                        <p:tgtEl>
                                          <p:spTgt spid="1656">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56">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56">
                                            <p:txEl>
                                              <p:pRg st="13" end="13"/>
                                            </p:txEl>
                                          </p:spTgt>
                                        </p:tgtEl>
                                        <p:attrNameLst>
                                          <p:attrName>style.visibility</p:attrName>
                                        </p:attrNameLst>
                                      </p:cBhvr>
                                      <p:to>
                                        <p:strVal val="visible"/>
                                      </p:to>
                                    </p:set>
                                    <p:anim calcmode="lin" valueType="num">
                                      <p:cBhvr additive="base">
                                        <p:cTn id="55" dur="500" fill="hold"/>
                                        <p:tgtEl>
                                          <p:spTgt spid="1656">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5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44"/>
          <p:cNvSpPr txBox="1">
            <a:spLocks noGrp="1"/>
          </p:cNvSpPr>
          <p:nvPr>
            <p:ph type="title"/>
          </p:nvPr>
        </p:nvSpPr>
        <p:spPr>
          <a:xfrm>
            <a:off x="720000" y="314525"/>
            <a:ext cx="7704000" cy="7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mj-lt"/>
              </a:rPr>
              <a:t>Recommendations from App Market Analysis</a:t>
            </a:r>
            <a:endParaRPr sz="2400">
              <a:latin typeface="+mj-lt"/>
            </a:endParaRPr>
          </a:p>
        </p:txBody>
      </p:sp>
      <p:sp>
        <p:nvSpPr>
          <p:cNvPr id="2" name="Google Shape;1656;p44">
            <a:extLst>
              <a:ext uri="{FF2B5EF4-FFF2-40B4-BE49-F238E27FC236}">
                <a16:creationId xmlns:a16="http://schemas.microsoft.com/office/drawing/2014/main" id="{A4B36C63-09CE-3F27-BB41-051A76FC4479}"/>
              </a:ext>
            </a:extLst>
          </p:cNvPr>
          <p:cNvSpPr txBox="1">
            <a:spLocks/>
          </p:cNvSpPr>
          <p:nvPr/>
        </p:nvSpPr>
        <p:spPr>
          <a:xfrm>
            <a:off x="870011" y="1129927"/>
            <a:ext cx="7553989" cy="385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Titillium Web"/>
                <a:ea typeface="Titillium Web"/>
                <a:cs typeface="Titillium Web"/>
                <a:sym typeface="Titillium Web"/>
              </a:defRPr>
            </a:lvl9pPr>
          </a:lstStyle>
          <a:p>
            <a:pPr marL="133350" indent="0" algn="l">
              <a:buSzPts val="1500"/>
              <a:buFont typeface="Nunito Light"/>
              <a:buNone/>
            </a:pPr>
            <a:r>
              <a:rPr lang="en-US" sz="1200" b="1">
                <a:solidFill>
                  <a:schemeClr val="tx1"/>
                </a:solidFill>
                <a:latin typeface="+mn-lt"/>
                <a:ea typeface="Roboto"/>
                <a:cs typeface="Barlow Semi Condensed"/>
                <a:sym typeface="Barlow Semi Condensed"/>
              </a:rPr>
              <a:t>Revenue-Generating Strategies for the Google Play Store:</a:t>
            </a:r>
          </a:p>
          <a:p>
            <a:pPr marL="133350" indent="0" algn="l">
              <a:buSzPts val="1500"/>
              <a:buFont typeface="Nunito Light"/>
              <a:buNone/>
            </a:pPr>
            <a:endParaRPr lang="en-US" sz="1200" b="1">
              <a:solidFill>
                <a:schemeClr val="tx1"/>
              </a:solidFill>
              <a:latin typeface="+mn-lt"/>
              <a:ea typeface="Roboto"/>
              <a:cs typeface="Barlow Semi Condensed"/>
              <a:sym typeface="Barlow Semi Condensed"/>
            </a:endParaRP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Featured Placements: </a:t>
            </a:r>
            <a:br>
              <a:rPr lang="en-US" sz="1200" b="1">
                <a:solidFill>
                  <a:schemeClr val="tx1"/>
                </a:solidFill>
                <a:latin typeface="+mn-lt"/>
                <a:ea typeface="Roboto"/>
                <a:cs typeface="Barlow Semi Condensed"/>
                <a:sym typeface="Barlow Semi Condensed"/>
              </a:rPr>
            </a:br>
            <a:r>
              <a:rPr lang="en-US" sz="1200">
                <a:solidFill>
                  <a:schemeClr val="tx1"/>
                </a:solidFill>
                <a:latin typeface="+mn-lt"/>
                <a:ea typeface="Roboto"/>
                <a:cs typeface="Barlow Semi Condensed"/>
                <a:sym typeface="Barlow Semi Condensed"/>
              </a:rPr>
              <a:t>Offer premium visibility options for apps in high-engagement clusters.</a:t>
            </a: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Premium Recommendations: </a:t>
            </a:r>
          </a:p>
          <a:p>
            <a:pPr marL="133350" indent="0" algn="l">
              <a:buSzPts val="1500"/>
              <a:buFont typeface="Nunito Light"/>
              <a:buNone/>
            </a:pPr>
            <a:r>
              <a:rPr lang="en-US" sz="1200">
                <a:solidFill>
                  <a:schemeClr val="tx1"/>
                </a:solidFill>
                <a:latin typeface="+mn-lt"/>
                <a:ea typeface="Roboto"/>
                <a:cs typeface="Barlow Semi Condensed"/>
                <a:sym typeface="Barlow Semi Condensed"/>
              </a:rPr>
              <a:t>     Implement a system recommending high-rated apps for a referral fee.</a:t>
            </a: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In-App Advertising: </a:t>
            </a:r>
          </a:p>
          <a:p>
            <a:pPr marL="133350" indent="0" algn="l">
              <a:buSzPts val="1500"/>
              <a:buFont typeface="Nunito Light"/>
              <a:buNone/>
            </a:pPr>
            <a:r>
              <a:rPr lang="en-US" sz="1200">
                <a:solidFill>
                  <a:schemeClr val="tx1"/>
                </a:solidFill>
                <a:latin typeface="+mn-lt"/>
                <a:ea typeface="Roboto"/>
                <a:cs typeface="Barlow Semi Condensed"/>
                <a:sym typeface="Barlow Semi Condensed"/>
              </a:rPr>
              <a:t>     Provide targeted advertising opportunities based on user behavior.</a:t>
            </a: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Subscription Referral Program: </a:t>
            </a:r>
          </a:p>
          <a:p>
            <a:pPr marL="133350" indent="0" algn="l">
              <a:buSzPts val="1500"/>
              <a:buFont typeface="Nunito Light"/>
              <a:buNone/>
            </a:pPr>
            <a:r>
              <a:rPr lang="en-US" sz="1200">
                <a:solidFill>
                  <a:schemeClr val="tx1"/>
                </a:solidFill>
                <a:latin typeface="+mn-lt"/>
                <a:ea typeface="Roboto"/>
                <a:cs typeface="Barlow Semi Condensed"/>
                <a:sym typeface="Barlow Semi Condensed"/>
              </a:rPr>
              <a:t>     Earn a share of subscription revenues from referred apps.</a:t>
            </a: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Data Insights Services: </a:t>
            </a:r>
          </a:p>
          <a:p>
            <a:pPr marL="133350" indent="0" algn="l">
              <a:buSzPts val="1500"/>
              <a:buFont typeface="Nunito Light"/>
              <a:buNone/>
            </a:pPr>
            <a:r>
              <a:rPr lang="en-US" sz="1200">
                <a:solidFill>
                  <a:schemeClr val="tx1"/>
                </a:solidFill>
                <a:latin typeface="+mn-lt"/>
                <a:ea typeface="Roboto"/>
                <a:cs typeface="Barlow Semi Condensed"/>
                <a:sym typeface="Barlow Semi Condensed"/>
              </a:rPr>
              <a:t>     Offer developers insights into user behavior for informed decision-</a:t>
            </a:r>
            <a:br>
              <a:rPr lang="en-US" sz="1200">
                <a:solidFill>
                  <a:schemeClr val="tx1"/>
                </a:solidFill>
                <a:latin typeface="+mn-lt"/>
                <a:ea typeface="Roboto"/>
                <a:cs typeface="Barlow Semi Condensed"/>
                <a:sym typeface="Barlow Semi Condensed"/>
              </a:rPr>
            </a:br>
            <a:r>
              <a:rPr lang="en-US" sz="1200">
                <a:solidFill>
                  <a:schemeClr val="tx1"/>
                </a:solidFill>
                <a:latin typeface="+mn-lt"/>
                <a:ea typeface="Roboto"/>
                <a:cs typeface="Barlow Semi Condensed"/>
                <a:sym typeface="Barlow Semi Condensed"/>
              </a:rPr>
              <a:t>     making.</a:t>
            </a:r>
          </a:p>
          <a:p>
            <a:pPr marL="304800" indent="-171450" algn="l">
              <a:buSzPts val="1500"/>
              <a:buFont typeface="Wingdings" pitchFamily="2" charset="2"/>
              <a:buChar char="§"/>
            </a:pPr>
            <a:r>
              <a:rPr lang="en-US" sz="1200" b="1">
                <a:solidFill>
                  <a:schemeClr val="tx1"/>
                </a:solidFill>
                <a:latin typeface="+mn-lt"/>
                <a:ea typeface="Roboto"/>
                <a:cs typeface="Barlow Semi Condensed"/>
                <a:sym typeface="Barlow Semi Condensed"/>
              </a:rPr>
              <a:t>Premium Analytics Dashboard: </a:t>
            </a:r>
          </a:p>
          <a:p>
            <a:pPr marL="133350" indent="0" algn="l">
              <a:buSzPts val="1500"/>
              <a:buFont typeface="Nunito Light"/>
              <a:buNone/>
            </a:pPr>
            <a:r>
              <a:rPr lang="en-US" sz="1200">
                <a:solidFill>
                  <a:schemeClr val="tx1"/>
                </a:solidFill>
                <a:latin typeface="+mn-lt"/>
                <a:ea typeface="Roboto"/>
                <a:cs typeface="Barlow Semi Condensed"/>
                <a:sym typeface="Barlow Semi Condensed"/>
              </a:rPr>
              <a:t>     Provide advanced analytics tools for developers with a subscription fee.</a:t>
            </a:r>
            <a:endParaRPr lang="en-US" sz="1200"/>
          </a:p>
        </p:txBody>
      </p:sp>
    </p:spTree>
    <p:extLst>
      <p:ext uri="{BB962C8B-B14F-4D97-AF65-F5344CB8AC3E}">
        <p14:creationId xmlns:p14="http://schemas.microsoft.com/office/powerpoint/2010/main" val="1361204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Contents</a:t>
            </a:r>
            <a:r>
              <a:rPr lang="en" sz="4000"/>
              <a:t> </a:t>
            </a:r>
            <a:endParaRPr sz="4000"/>
          </a:p>
        </p:txBody>
      </p:sp>
      <p:graphicFrame>
        <p:nvGraphicFramePr>
          <p:cNvPr id="1453" name="Google Shape;1453;p29"/>
          <p:cNvGraphicFramePr/>
          <p:nvPr>
            <p:extLst>
              <p:ext uri="{D42A27DB-BD31-4B8C-83A1-F6EECF244321}">
                <p14:modId xmlns:p14="http://schemas.microsoft.com/office/powerpoint/2010/main" val="2788497949"/>
              </p:ext>
            </p:extLst>
          </p:nvPr>
        </p:nvGraphicFramePr>
        <p:xfrm>
          <a:off x="1321262" y="1528961"/>
          <a:ext cx="6501475" cy="2341705"/>
        </p:xfrm>
        <a:graphic>
          <a:graphicData uri="http://schemas.openxmlformats.org/drawingml/2006/table">
            <a:tbl>
              <a:tblPr>
                <a:noFill/>
                <a:tableStyleId>{EFE1F91B-FC5D-47D8-8CF2-7090D7D143D4}</a:tableStyleId>
              </a:tblPr>
              <a:tblGrid>
                <a:gridCol w="6501475">
                  <a:extLst>
                    <a:ext uri="{9D8B030D-6E8A-4147-A177-3AD203B41FA5}">
                      <a16:colId xmlns:a16="http://schemas.microsoft.com/office/drawing/2014/main" val="20000"/>
                    </a:ext>
                  </a:extLst>
                </a:gridCol>
              </a:tblGrid>
              <a:tr h="465900">
                <a:tc>
                  <a:txBody>
                    <a:bodyPr/>
                    <a:lstStyle/>
                    <a:p>
                      <a:pPr marL="0" lvl="0" indent="0" algn="ctr" rtl="0">
                        <a:spcBef>
                          <a:spcPts val="0"/>
                        </a:spcBef>
                        <a:spcAft>
                          <a:spcPts val="0"/>
                        </a:spcAft>
                        <a:buNone/>
                      </a:pPr>
                      <a:r>
                        <a:rPr lang="en" sz="1400" b="1">
                          <a:solidFill>
                            <a:schemeClr val="dk1"/>
                          </a:solidFill>
                          <a:latin typeface="+mn-lt"/>
                          <a:ea typeface="Titillium Web"/>
                          <a:cs typeface="Titillium Web"/>
                          <a:sym typeface="Titillium Web"/>
                        </a:rPr>
                        <a:t>Problem Statement</a:t>
                      </a:r>
                      <a:endParaRPr sz="1400" b="1">
                        <a:solidFill>
                          <a:schemeClr val="dk1"/>
                        </a:solidFill>
                        <a:latin typeface="+mn-lt"/>
                        <a:ea typeface="Titillium Web"/>
                        <a:cs typeface="Titillium Web"/>
                        <a:sym typeface="Titillium Web"/>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0"/>
                  </a:ext>
                </a:extLst>
              </a:tr>
              <a:tr h="461080">
                <a:tc>
                  <a:txBody>
                    <a:bodyPr/>
                    <a:lstStyle/>
                    <a:p>
                      <a:pPr marL="0" lvl="0" indent="0" algn="ctr" rtl="0">
                        <a:spcBef>
                          <a:spcPts val="0"/>
                        </a:spcBef>
                        <a:spcAft>
                          <a:spcPts val="0"/>
                        </a:spcAft>
                        <a:buNone/>
                      </a:pPr>
                      <a:r>
                        <a:rPr lang="en" sz="1400" b="1">
                          <a:solidFill>
                            <a:schemeClr val="dk1"/>
                          </a:solidFill>
                          <a:latin typeface="+mn-lt"/>
                          <a:ea typeface="Titillium Web"/>
                          <a:cs typeface="Titillium Web"/>
                          <a:sym typeface="Titillium Web"/>
                        </a:rPr>
                        <a:t>Data Source</a:t>
                      </a:r>
                      <a:endParaRPr sz="1400" b="1">
                        <a:solidFill>
                          <a:schemeClr val="dk1"/>
                        </a:solidFill>
                        <a:latin typeface="+mn-lt"/>
                        <a:ea typeface="Titillium Web"/>
                        <a:cs typeface="Titillium Web"/>
                        <a:sym typeface="Titillium Web"/>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1"/>
                  </a:ext>
                </a:extLst>
              </a:tr>
              <a:tr h="465900">
                <a:tc>
                  <a:txBody>
                    <a:bodyPr/>
                    <a:lstStyle/>
                    <a:p>
                      <a:pPr marL="0" lvl="0" indent="0" algn="ctr" rtl="0">
                        <a:spcBef>
                          <a:spcPts val="0"/>
                        </a:spcBef>
                        <a:spcAft>
                          <a:spcPts val="0"/>
                        </a:spcAft>
                        <a:buNone/>
                      </a:pPr>
                      <a:r>
                        <a:rPr lang="en" sz="1400" b="1">
                          <a:solidFill>
                            <a:schemeClr val="dk1"/>
                          </a:solidFill>
                          <a:latin typeface="+mn-lt"/>
                          <a:ea typeface="Titillium Web"/>
                          <a:cs typeface="Titillium Web"/>
                          <a:sym typeface="Titillium Web"/>
                        </a:rPr>
                        <a:t>Methodology</a:t>
                      </a:r>
                      <a:endParaRPr sz="1400" b="1">
                        <a:solidFill>
                          <a:schemeClr val="dk1"/>
                        </a:solidFill>
                        <a:latin typeface="+mn-lt"/>
                        <a:ea typeface="Titillium Web"/>
                        <a:cs typeface="Titillium Web"/>
                        <a:sym typeface="Titillium Web"/>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2"/>
                  </a:ext>
                </a:extLst>
              </a:tr>
              <a:tr h="475133">
                <a:tc>
                  <a:txBody>
                    <a:bodyPr/>
                    <a:lstStyle/>
                    <a:p>
                      <a:pPr marL="0" lvl="0" indent="0" algn="ctr" rtl="0">
                        <a:spcBef>
                          <a:spcPts val="0"/>
                        </a:spcBef>
                        <a:spcAft>
                          <a:spcPts val="0"/>
                        </a:spcAft>
                        <a:buNone/>
                      </a:pPr>
                      <a:r>
                        <a:rPr lang="en" sz="1400" b="1">
                          <a:solidFill>
                            <a:schemeClr val="dk1"/>
                          </a:solidFill>
                          <a:latin typeface="+mn-lt"/>
                          <a:ea typeface="Titillium Web"/>
                          <a:cs typeface="Titillium Web"/>
                          <a:sym typeface="Titillium Web"/>
                        </a:rPr>
                        <a:t>Visualizations</a:t>
                      </a:r>
                      <a:endParaRPr sz="1400" b="1">
                        <a:solidFill>
                          <a:schemeClr val="dk1"/>
                        </a:solidFill>
                        <a:latin typeface="+mn-lt"/>
                        <a:ea typeface="Titillium Web"/>
                        <a:cs typeface="Titillium Web"/>
                        <a:sym typeface="Titillium Web"/>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3"/>
                  </a:ext>
                </a:extLst>
              </a:tr>
              <a:tr h="473692">
                <a:tc>
                  <a:txBody>
                    <a:bodyPr/>
                    <a:lstStyle/>
                    <a:p>
                      <a:pPr marL="0" lvl="0" indent="0" algn="ctr" rtl="0">
                        <a:spcBef>
                          <a:spcPts val="0"/>
                        </a:spcBef>
                        <a:spcAft>
                          <a:spcPts val="0"/>
                        </a:spcAft>
                        <a:buNone/>
                      </a:pPr>
                      <a:r>
                        <a:rPr lang="en" sz="1400" b="1">
                          <a:solidFill>
                            <a:schemeClr val="dk1"/>
                          </a:solidFill>
                          <a:latin typeface="+mn-lt"/>
                          <a:ea typeface="Titillium Web"/>
                          <a:cs typeface="Titillium Web"/>
                          <a:sym typeface="Titillium Web"/>
                        </a:rPr>
                        <a:t>Summary</a:t>
                      </a:r>
                      <a:endParaRPr sz="1400" b="1">
                        <a:solidFill>
                          <a:schemeClr val="dk1"/>
                        </a:solidFill>
                        <a:latin typeface="+mn-lt"/>
                        <a:ea typeface="Titillium Web"/>
                        <a:cs typeface="Titillium Web"/>
                        <a:sym typeface="Titillium Web"/>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
        <p:nvSpPr>
          <p:cNvPr id="1454" name="Google Shape;1454;p29"/>
          <p:cNvSpPr txBox="1"/>
          <p:nvPr/>
        </p:nvSpPr>
        <p:spPr>
          <a:xfrm>
            <a:off x="720000" y="4133675"/>
            <a:ext cx="2259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1" u="sng">
              <a:solidFill>
                <a:schemeClr val="dk1"/>
              </a:solidFill>
              <a:latin typeface="Titillium Web"/>
              <a:ea typeface="Titillium Web"/>
              <a:cs typeface="Titillium Web"/>
              <a:sym typeface="Titillium Web"/>
            </a:endParaRPr>
          </a:p>
        </p:txBody>
      </p:sp>
      <p:sp>
        <p:nvSpPr>
          <p:cNvPr id="1455" name="Google Shape;1455;p29"/>
          <p:cNvSpPr txBox="1"/>
          <p:nvPr/>
        </p:nvSpPr>
        <p:spPr>
          <a:xfrm>
            <a:off x="2979875" y="4133675"/>
            <a:ext cx="5451000" cy="46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b="1" u="sng">
              <a:solidFill>
                <a:schemeClr val="dk1"/>
              </a:solidFill>
              <a:latin typeface="Titillium Web"/>
              <a:ea typeface="Titillium Web"/>
              <a:cs typeface="Titillium Web"/>
              <a:sym typeface="Titillium We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3"/>
                                        </p:tgtEl>
                                        <p:attrNameLst>
                                          <p:attrName>style.visibility</p:attrName>
                                        </p:attrNameLst>
                                      </p:cBhvr>
                                      <p:to>
                                        <p:strVal val="visible"/>
                                      </p:to>
                                    </p:set>
                                    <p:anim calcmode="lin" valueType="num">
                                      <p:cBhvr additive="base">
                                        <p:cTn id="7" dur="500" fill="hold"/>
                                        <p:tgtEl>
                                          <p:spTgt spid="1453"/>
                                        </p:tgtEl>
                                        <p:attrNameLst>
                                          <p:attrName>ppt_x</p:attrName>
                                        </p:attrNameLst>
                                      </p:cBhvr>
                                      <p:tavLst>
                                        <p:tav tm="0">
                                          <p:val>
                                            <p:strVal val="#ppt_x"/>
                                          </p:val>
                                        </p:tav>
                                        <p:tav tm="100000">
                                          <p:val>
                                            <p:strVal val="#ppt_x"/>
                                          </p:val>
                                        </p:tav>
                                      </p:tavLst>
                                    </p:anim>
                                    <p:anim calcmode="lin" valueType="num">
                                      <p:cBhvr additive="base">
                                        <p:cTn id="8" dur="500" fill="hold"/>
                                        <p:tgtEl>
                                          <p:spTgt spid="1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5" name="Google Shape;1663;p45">
            <a:extLst>
              <a:ext uri="{FF2B5EF4-FFF2-40B4-BE49-F238E27FC236}">
                <a16:creationId xmlns:a16="http://schemas.microsoft.com/office/drawing/2014/main" id="{575E6208-4589-4699-5616-1F20F5A52C50}"/>
              </a:ext>
            </a:extLst>
          </p:cNvPr>
          <p:cNvGrpSpPr/>
          <p:nvPr/>
        </p:nvGrpSpPr>
        <p:grpSpPr>
          <a:xfrm>
            <a:off x="359397" y="1268746"/>
            <a:ext cx="3521886" cy="2606005"/>
            <a:chOff x="615700" y="2804250"/>
            <a:chExt cx="2219349" cy="1642199"/>
          </a:xfrm>
        </p:grpSpPr>
        <p:sp>
          <p:nvSpPr>
            <p:cNvPr id="6" name="Google Shape;1664;p45">
              <a:extLst>
                <a:ext uri="{FF2B5EF4-FFF2-40B4-BE49-F238E27FC236}">
                  <a16:creationId xmlns:a16="http://schemas.microsoft.com/office/drawing/2014/main" id="{45FB6282-BEE0-8257-F90D-3974557236D9}"/>
                </a:ext>
              </a:extLst>
            </p:cNvPr>
            <p:cNvSpPr/>
            <p:nvPr/>
          </p:nvSpPr>
          <p:spPr>
            <a:xfrm>
              <a:off x="1624829" y="4053320"/>
              <a:ext cx="49057" cy="38721"/>
            </a:xfrm>
            <a:custGeom>
              <a:avLst/>
              <a:gdLst/>
              <a:ahLst/>
              <a:cxnLst/>
              <a:rect l="l" t="t" r="r" b="b"/>
              <a:pathLst>
                <a:path w="954" h="753" extrusionOk="0">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5;p45">
              <a:extLst>
                <a:ext uri="{FF2B5EF4-FFF2-40B4-BE49-F238E27FC236}">
                  <a16:creationId xmlns:a16="http://schemas.microsoft.com/office/drawing/2014/main" id="{48190928-4F68-2D3A-2729-E99CC419B579}"/>
                </a:ext>
              </a:extLst>
            </p:cNvPr>
            <p:cNvSpPr/>
            <p:nvPr/>
          </p:nvSpPr>
          <p:spPr>
            <a:xfrm>
              <a:off x="1569447" y="4012078"/>
              <a:ext cx="47720" cy="43863"/>
            </a:xfrm>
            <a:custGeom>
              <a:avLst/>
              <a:gdLst/>
              <a:ahLst/>
              <a:cxnLst/>
              <a:rect l="l" t="t" r="r" b="b"/>
              <a:pathLst>
                <a:path w="928" h="853" extrusionOk="0">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6;p45">
              <a:extLst>
                <a:ext uri="{FF2B5EF4-FFF2-40B4-BE49-F238E27FC236}">
                  <a16:creationId xmlns:a16="http://schemas.microsoft.com/office/drawing/2014/main" id="{7884DAA3-B6A0-F949-6DBC-4C00F401F829}"/>
                </a:ext>
              </a:extLst>
            </p:cNvPr>
            <p:cNvSpPr/>
            <p:nvPr/>
          </p:nvSpPr>
          <p:spPr>
            <a:xfrm>
              <a:off x="1520440" y="3964409"/>
              <a:ext cx="45200" cy="46435"/>
            </a:xfrm>
            <a:custGeom>
              <a:avLst/>
              <a:gdLst/>
              <a:ahLst/>
              <a:cxnLst/>
              <a:rect l="l" t="t" r="r" b="b"/>
              <a:pathLst>
                <a:path w="879" h="903" extrusionOk="0">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7;p45">
              <a:extLst>
                <a:ext uri="{FF2B5EF4-FFF2-40B4-BE49-F238E27FC236}">
                  <a16:creationId xmlns:a16="http://schemas.microsoft.com/office/drawing/2014/main" id="{0BC19C00-5767-97CF-D33F-571FDEF3CF24}"/>
                </a:ext>
              </a:extLst>
            </p:cNvPr>
            <p:cNvSpPr/>
            <p:nvPr/>
          </p:nvSpPr>
          <p:spPr>
            <a:xfrm>
              <a:off x="1477913" y="3910260"/>
              <a:ext cx="42578" cy="49057"/>
            </a:xfrm>
            <a:custGeom>
              <a:avLst/>
              <a:gdLst/>
              <a:ahLst/>
              <a:cxnLst/>
              <a:rect l="l" t="t" r="r" b="b"/>
              <a:pathLst>
                <a:path w="828" h="954" extrusionOk="0">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8;p45">
              <a:extLst>
                <a:ext uri="{FF2B5EF4-FFF2-40B4-BE49-F238E27FC236}">
                  <a16:creationId xmlns:a16="http://schemas.microsoft.com/office/drawing/2014/main" id="{79E59228-855B-DDBA-7326-C4D4692257A6}"/>
                </a:ext>
              </a:extLst>
            </p:cNvPr>
            <p:cNvSpPr/>
            <p:nvPr/>
          </p:nvSpPr>
          <p:spPr>
            <a:xfrm>
              <a:off x="1441866" y="3852306"/>
              <a:ext cx="38670" cy="49006"/>
            </a:xfrm>
            <a:custGeom>
              <a:avLst/>
              <a:gdLst/>
              <a:ahLst/>
              <a:cxnLst/>
              <a:rect l="l" t="t" r="r" b="b"/>
              <a:pathLst>
                <a:path w="752" h="953" extrusionOk="0">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9;p45">
              <a:extLst>
                <a:ext uri="{FF2B5EF4-FFF2-40B4-BE49-F238E27FC236}">
                  <a16:creationId xmlns:a16="http://schemas.microsoft.com/office/drawing/2014/main" id="{445F3362-16F4-175C-3332-12E99A8857E7}"/>
                </a:ext>
              </a:extLst>
            </p:cNvPr>
            <p:cNvSpPr/>
            <p:nvPr/>
          </p:nvSpPr>
          <p:spPr>
            <a:xfrm>
              <a:off x="1413480" y="3790444"/>
              <a:ext cx="34864" cy="49006"/>
            </a:xfrm>
            <a:custGeom>
              <a:avLst/>
              <a:gdLst/>
              <a:ahLst/>
              <a:cxnLst/>
              <a:rect l="l" t="t" r="r" b="b"/>
              <a:pathLst>
                <a:path w="678" h="953" extrusionOk="0">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70;p45">
              <a:extLst>
                <a:ext uri="{FF2B5EF4-FFF2-40B4-BE49-F238E27FC236}">
                  <a16:creationId xmlns:a16="http://schemas.microsoft.com/office/drawing/2014/main" id="{DC8AF352-D10C-416E-7701-20CC4B5AAE1E}"/>
                </a:ext>
              </a:extLst>
            </p:cNvPr>
            <p:cNvSpPr/>
            <p:nvPr/>
          </p:nvSpPr>
          <p:spPr>
            <a:xfrm>
              <a:off x="1390288" y="3725959"/>
              <a:ext cx="32293" cy="49057"/>
            </a:xfrm>
            <a:custGeom>
              <a:avLst/>
              <a:gdLst/>
              <a:ahLst/>
              <a:cxnLst/>
              <a:rect l="l" t="t" r="r" b="b"/>
              <a:pathLst>
                <a:path w="628" h="954" extrusionOk="0">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71;p45">
              <a:extLst>
                <a:ext uri="{FF2B5EF4-FFF2-40B4-BE49-F238E27FC236}">
                  <a16:creationId xmlns:a16="http://schemas.microsoft.com/office/drawing/2014/main" id="{EC68688A-5C04-1525-A659-E43651EF6C1B}"/>
                </a:ext>
              </a:extLst>
            </p:cNvPr>
            <p:cNvSpPr/>
            <p:nvPr/>
          </p:nvSpPr>
          <p:spPr>
            <a:xfrm>
              <a:off x="1372238" y="3660241"/>
              <a:ext cx="29722" cy="49057"/>
            </a:xfrm>
            <a:custGeom>
              <a:avLst/>
              <a:gdLst/>
              <a:ahLst/>
              <a:cxnLst/>
              <a:rect l="l" t="t" r="r" b="b"/>
              <a:pathLst>
                <a:path w="578" h="954" extrusionOk="0">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2;p45">
              <a:extLst>
                <a:ext uri="{FF2B5EF4-FFF2-40B4-BE49-F238E27FC236}">
                  <a16:creationId xmlns:a16="http://schemas.microsoft.com/office/drawing/2014/main" id="{4C1B3DC1-A066-0E51-C7C8-342128562EAA}"/>
                </a:ext>
              </a:extLst>
            </p:cNvPr>
            <p:cNvSpPr/>
            <p:nvPr/>
          </p:nvSpPr>
          <p:spPr>
            <a:xfrm>
              <a:off x="1360668" y="3591951"/>
              <a:ext cx="25814" cy="49006"/>
            </a:xfrm>
            <a:custGeom>
              <a:avLst/>
              <a:gdLst/>
              <a:ahLst/>
              <a:cxnLst/>
              <a:rect l="l" t="t" r="r" b="b"/>
              <a:pathLst>
                <a:path w="502" h="953" extrusionOk="0">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3;p45">
              <a:extLst>
                <a:ext uri="{FF2B5EF4-FFF2-40B4-BE49-F238E27FC236}">
                  <a16:creationId xmlns:a16="http://schemas.microsoft.com/office/drawing/2014/main" id="{EEDAD722-3082-45F2-D425-2E9B36FBF431}"/>
                </a:ext>
              </a:extLst>
            </p:cNvPr>
            <p:cNvSpPr/>
            <p:nvPr/>
          </p:nvSpPr>
          <p:spPr>
            <a:xfrm>
              <a:off x="1355475" y="3524946"/>
              <a:ext cx="21957" cy="47720"/>
            </a:xfrm>
            <a:custGeom>
              <a:avLst/>
              <a:gdLst/>
              <a:ahLst/>
              <a:cxnLst/>
              <a:rect l="l" t="t" r="r" b="b"/>
              <a:pathLst>
                <a:path w="427" h="928" extrusionOk="0">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4;p45">
              <a:extLst>
                <a:ext uri="{FF2B5EF4-FFF2-40B4-BE49-F238E27FC236}">
                  <a16:creationId xmlns:a16="http://schemas.microsoft.com/office/drawing/2014/main" id="{A63FAE44-2C99-60C8-5BD3-13014180280C}"/>
                </a:ext>
              </a:extLst>
            </p:cNvPr>
            <p:cNvSpPr/>
            <p:nvPr/>
          </p:nvSpPr>
          <p:spPr>
            <a:xfrm>
              <a:off x="1355475" y="3455319"/>
              <a:ext cx="20672" cy="47720"/>
            </a:xfrm>
            <a:custGeom>
              <a:avLst/>
              <a:gdLst/>
              <a:ahLst/>
              <a:cxnLst/>
              <a:rect l="l" t="t" r="r" b="b"/>
              <a:pathLst>
                <a:path w="402" h="928" extrusionOk="0">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5;p45">
              <a:extLst>
                <a:ext uri="{FF2B5EF4-FFF2-40B4-BE49-F238E27FC236}">
                  <a16:creationId xmlns:a16="http://schemas.microsoft.com/office/drawing/2014/main" id="{1D435936-762A-9AA1-33D2-822656104B2C}"/>
                </a:ext>
              </a:extLst>
            </p:cNvPr>
            <p:cNvSpPr/>
            <p:nvPr/>
          </p:nvSpPr>
          <p:spPr>
            <a:xfrm>
              <a:off x="1360668" y="3385744"/>
              <a:ext cx="25814" cy="49006"/>
            </a:xfrm>
            <a:custGeom>
              <a:avLst/>
              <a:gdLst/>
              <a:ahLst/>
              <a:cxnLst/>
              <a:rect l="l" t="t" r="r" b="b"/>
              <a:pathLst>
                <a:path w="502" h="953" extrusionOk="0">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6;p45">
              <a:extLst>
                <a:ext uri="{FF2B5EF4-FFF2-40B4-BE49-F238E27FC236}">
                  <a16:creationId xmlns:a16="http://schemas.microsoft.com/office/drawing/2014/main" id="{5301A91A-D390-06DD-62B8-0383BD2624D1}"/>
                </a:ext>
              </a:extLst>
            </p:cNvPr>
            <p:cNvSpPr/>
            <p:nvPr/>
          </p:nvSpPr>
          <p:spPr>
            <a:xfrm>
              <a:off x="1373524" y="3318739"/>
              <a:ext cx="31008" cy="49006"/>
            </a:xfrm>
            <a:custGeom>
              <a:avLst/>
              <a:gdLst/>
              <a:ahLst/>
              <a:cxnLst/>
              <a:rect l="l" t="t" r="r" b="b"/>
              <a:pathLst>
                <a:path w="603" h="953" extrusionOk="0">
                  <a:moveTo>
                    <a:pt x="251" y="0"/>
                  </a:moveTo>
                  <a:lnTo>
                    <a:pt x="1" y="877"/>
                  </a:lnTo>
                  <a:lnTo>
                    <a:pt x="352" y="952"/>
                  </a:lnTo>
                  <a:lnTo>
                    <a:pt x="602" y="100"/>
                  </a:lnTo>
                  <a:lnTo>
                    <a:pt x="251"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7;p45">
              <a:extLst>
                <a:ext uri="{FF2B5EF4-FFF2-40B4-BE49-F238E27FC236}">
                  <a16:creationId xmlns:a16="http://schemas.microsoft.com/office/drawing/2014/main" id="{2D0550FD-5BCC-4991-D29A-5225516C1612}"/>
                </a:ext>
              </a:extLst>
            </p:cNvPr>
            <p:cNvSpPr/>
            <p:nvPr/>
          </p:nvSpPr>
          <p:spPr>
            <a:xfrm>
              <a:off x="1394145" y="3252969"/>
              <a:ext cx="36150" cy="50343"/>
            </a:xfrm>
            <a:custGeom>
              <a:avLst/>
              <a:gdLst/>
              <a:ahLst/>
              <a:cxnLst/>
              <a:rect l="l" t="t" r="r" b="b"/>
              <a:pathLst>
                <a:path w="703" h="979" extrusionOk="0">
                  <a:moveTo>
                    <a:pt x="352" y="1"/>
                  </a:moveTo>
                  <a:lnTo>
                    <a:pt x="1" y="853"/>
                  </a:lnTo>
                  <a:lnTo>
                    <a:pt x="352" y="978"/>
                  </a:lnTo>
                  <a:lnTo>
                    <a:pt x="702" y="176"/>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8;p45">
              <a:extLst>
                <a:ext uri="{FF2B5EF4-FFF2-40B4-BE49-F238E27FC236}">
                  <a16:creationId xmlns:a16="http://schemas.microsoft.com/office/drawing/2014/main" id="{913B5E9C-1021-B54C-3B99-3DFE5B83898A}"/>
                </a:ext>
              </a:extLst>
            </p:cNvPr>
            <p:cNvSpPr/>
            <p:nvPr/>
          </p:nvSpPr>
          <p:spPr>
            <a:xfrm>
              <a:off x="1423816" y="3192392"/>
              <a:ext cx="40007" cy="49057"/>
            </a:xfrm>
            <a:custGeom>
              <a:avLst/>
              <a:gdLst/>
              <a:ahLst/>
              <a:cxnLst/>
              <a:rect l="l" t="t" r="r" b="b"/>
              <a:pathLst>
                <a:path w="778" h="954" extrusionOk="0">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9;p45">
              <a:extLst>
                <a:ext uri="{FF2B5EF4-FFF2-40B4-BE49-F238E27FC236}">
                  <a16:creationId xmlns:a16="http://schemas.microsoft.com/office/drawing/2014/main" id="{B064D00A-6E0A-37B5-C0A5-B72E86A40472}"/>
                </a:ext>
              </a:extLst>
            </p:cNvPr>
            <p:cNvSpPr/>
            <p:nvPr/>
          </p:nvSpPr>
          <p:spPr>
            <a:xfrm>
              <a:off x="1459864" y="3135724"/>
              <a:ext cx="43915" cy="49006"/>
            </a:xfrm>
            <a:custGeom>
              <a:avLst/>
              <a:gdLst/>
              <a:ahLst/>
              <a:cxnLst/>
              <a:rect l="l" t="t" r="r" b="b"/>
              <a:pathLst>
                <a:path w="854" h="953" extrusionOk="0">
                  <a:moveTo>
                    <a:pt x="577" y="0"/>
                  </a:moveTo>
                  <a:lnTo>
                    <a:pt x="1" y="727"/>
                  </a:lnTo>
                  <a:lnTo>
                    <a:pt x="302" y="952"/>
                  </a:lnTo>
                  <a:lnTo>
                    <a:pt x="853" y="251"/>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80;p45">
              <a:extLst>
                <a:ext uri="{FF2B5EF4-FFF2-40B4-BE49-F238E27FC236}">
                  <a16:creationId xmlns:a16="http://schemas.microsoft.com/office/drawing/2014/main" id="{A4BD0963-2906-158F-DF48-3E8BDAA229EB}"/>
                </a:ext>
              </a:extLst>
            </p:cNvPr>
            <p:cNvSpPr/>
            <p:nvPr/>
          </p:nvSpPr>
          <p:spPr>
            <a:xfrm>
              <a:off x="1503728" y="3084146"/>
              <a:ext cx="46435" cy="47720"/>
            </a:xfrm>
            <a:custGeom>
              <a:avLst/>
              <a:gdLst/>
              <a:ahLst/>
              <a:cxnLst/>
              <a:rect l="l" t="t" r="r" b="b"/>
              <a:pathLst>
                <a:path w="903" h="928" extrusionOk="0">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1;p45">
              <a:extLst>
                <a:ext uri="{FF2B5EF4-FFF2-40B4-BE49-F238E27FC236}">
                  <a16:creationId xmlns:a16="http://schemas.microsoft.com/office/drawing/2014/main" id="{40AAB4B4-6B6B-C216-6ABB-63C6AFD1F203}"/>
                </a:ext>
              </a:extLst>
            </p:cNvPr>
            <p:cNvSpPr/>
            <p:nvPr/>
          </p:nvSpPr>
          <p:spPr>
            <a:xfrm>
              <a:off x="1552683" y="3037763"/>
              <a:ext cx="47720" cy="45149"/>
            </a:xfrm>
            <a:custGeom>
              <a:avLst/>
              <a:gdLst/>
              <a:ahLst/>
              <a:cxnLst/>
              <a:rect l="l" t="t" r="r" b="b"/>
              <a:pathLst>
                <a:path w="928" h="878" extrusionOk="0">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2;p45">
              <a:extLst>
                <a:ext uri="{FF2B5EF4-FFF2-40B4-BE49-F238E27FC236}">
                  <a16:creationId xmlns:a16="http://schemas.microsoft.com/office/drawing/2014/main" id="{FCA2AFBF-A2E7-C1DD-F5E8-367D6AE094BF}"/>
                </a:ext>
              </a:extLst>
            </p:cNvPr>
            <p:cNvSpPr/>
            <p:nvPr/>
          </p:nvSpPr>
          <p:spPr>
            <a:xfrm>
              <a:off x="1606831" y="2996521"/>
              <a:ext cx="49006" cy="42578"/>
            </a:xfrm>
            <a:custGeom>
              <a:avLst/>
              <a:gdLst/>
              <a:ahLst/>
              <a:cxnLst/>
              <a:rect l="l" t="t" r="r" b="b"/>
              <a:pathLst>
                <a:path w="953" h="828" extrusionOk="0">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3;p45">
              <a:extLst>
                <a:ext uri="{FF2B5EF4-FFF2-40B4-BE49-F238E27FC236}">
                  <a16:creationId xmlns:a16="http://schemas.microsoft.com/office/drawing/2014/main" id="{571EED59-7801-7373-394E-E866DC821C3A}"/>
                </a:ext>
              </a:extLst>
            </p:cNvPr>
            <p:cNvSpPr/>
            <p:nvPr/>
          </p:nvSpPr>
          <p:spPr>
            <a:xfrm>
              <a:off x="1663500" y="2960422"/>
              <a:ext cx="50343" cy="40007"/>
            </a:xfrm>
            <a:custGeom>
              <a:avLst/>
              <a:gdLst/>
              <a:ahLst/>
              <a:cxnLst/>
              <a:rect l="l" t="t" r="r" b="b"/>
              <a:pathLst>
                <a:path w="979" h="778" extrusionOk="0">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4;p45">
              <a:extLst>
                <a:ext uri="{FF2B5EF4-FFF2-40B4-BE49-F238E27FC236}">
                  <a16:creationId xmlns:a16="http://schemas.microsoft.com/office/drawing/2014/main" id="{9B048C79-447C-DB54-A297-C2D08CD58BF0}"/>
                </a:ext>
              </a:extLst>
            </p:cNvPr>
            <p:cNvSpPr/>
            <p:nvPr/>
          </p:nvSpPr>
          <p:spPr>
            <a:xfrm>
              <a:off x="1724076" y="2926894"/>
              <a:ext cx="49057" cy="38721"/>
            </a:xfrm>
            <a:custGeom>
              <a:avLst/>
              <a:gdLst/>
              <a:ahLst/>
              <a:cxnLst/>
              <a:rect l="l" t="t" r="r" b="b"/>
              <a:pathLst>
                <a:path w="954" h="753" extrusionOk="0">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5;p45">
              <a:extLst>
                <a:ext uri="{FF2B5EF4-FFF2-40B4-BE49-F238E27FC236}">
                  <a16:creationId xmlns:a16="http://schemas.microsoft.com/office/drawing/2014/main" id="{490B1FBE-4BF3-A403-CF12-542D5AF7746E}"/>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6;p45">
              <a:extLst>
                <a:ext uri="{FF2B5EF4-FFF2-40B4-BE49-F238E27FC236}">
                  <a16:creationId xmlns:a16="http://schemas.microsoft.com/office/drawing/2014/main" id="{C1321107-6E68-23A2-E1BE-F656CA3DE26E}"/>
                </a:ext>
              </a:extLst>
            </p:cNvPr>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7;p45">
              <a:extLst>
                <a:ext uri="{FF2B5EF4-FFF2-40B4-BE49-F238E27FC236}">
                  <a16:creationId xmlns:a16="http://schemas.microsoft.com/office/drawing/2014/main" id="{62197627-CECD-365D-F053-077E58729517}"/>
                </a:ext>
              </a:extLst>
            </p:cNvPr>
            <p:cNvSpPr/>
            <p:nvPr/>
          </p:nvSpPr>
          <p:spPr>
            <a:xfrm>
              <a:off x="1288470" y="3262019"/>
              <a:ext cx="735959" cy="560660"/>
            </a:xfrm>
            <a:custGeom>
              <a:avLst/>
              <a:gdLst/>
              <a:ahLst/>
              <a:cxnLst/>
              <a:rect l="l" t="t" r="r" b="b"/>
              <a:pathLst>
                <a:path w="14312" h="10903" extrusionOk="0">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8;p45">
              <a:extLst>
                <a:ext uri="{FF2B5EF4-FFF2-40B4-BE49-F238E27FC236}">
                  <a16:creationId xmlns:a16="http://schemas.microsoft.com/office/drawing/2014/main" id="{C190D8C5-B9AC-72A2-51C1-F571A4A81ABF}"/>
                </a:ext>
              </a:extLst>
            </p:cNvPr>
            <p:cNvSpPr/>
            <p:nvPr/>
          </p:nvSpPr>
          <p:spPr>
            <a:xfrm>
              <a:off x="1747268" y="2804250"/>
              <a:ext cx="328693" cy="723309"/>
            </a:xfrm>
            <a:custGeom>
              <a:avLst/>
              <a:gdLst/>
              <a:ahLst/>
              <a:cxnLst/>
              <a:rect l="l" t="t" r="r" b="b"/>
              <a:pathLst>
                <a:path w="6392" h="14066" extrusionOk="0">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9;p45">
              <a:extLst>
                <a:ext uri="{FF2B5EF4-FFF2-40B4-BE49-F238E27FC236}">
                  <a16:creationId xmlns:a16="http://schemas.microsoft.com/office/drawing/2014/main" id="{931F66C6-6058-D9B4-716B-52D098CE12DD}"/>
                </a:ext>
              </a:extLst>
            </p:cNvPr>
            <p:cNvSpPr/>
            <p:nvPr/>
          </p:nvSpPr>
          <p:spPr>
            <a:xfrm>
              <a:off x="2023102" y="3486276"/>
              <a:ext cx="723052" cy="738530"/>
            </a:xfrm>
            <a:custGeom>
              <a:avLst/>
              <a:gdLst/>
              <a:ahLst/>
              <a:cxnLst/>
              <a:rect l="l" t="t" r="r" b="b"/>
              <a:pathLst>
                <a:path w="14061" h="14362" extrusionOk="0">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90;p45">
              <a:extLst>
                <a:ext uri="{FF2B5EF4-FFF2-40B4-BE49-F238E27FC236}">
                  <a16:creationId xmlns:a16="http://schemas.microsoft.com/office/drawing/2014/main" id="{8696B39C-693D-62C0-436B-E1DC6585B25A}"/>
                </a:ext>
              </a:extLst>
            </p:cNvPr>
            <p:cNvSpPr/>
            <p:nvPr/>
          </p:nvSpPr>
          <p:spPr>
            <a:xfrm>
              <a:off x="1477913" y="3528803"/>
              <a:ext cx="545233" cy="871251"/>
            </a:xfrm>
            <a:custGeom>
              <a:avLst/>
              <a:gdLst/>
              <a:ahLst/>
              <a:cxnLst/>
              <a:rect l="l" t="t" r="r" b="b"/>
              <a:pathLst>
                <a:path w="10603" h="16943" extrusionOk="0">
                  <a:moveTo>
                    <a:pt x="10602" y="0"/>
                  </a:moveTo>
                  <a:lnTo>
                    <a:pt x="1" y="14161"/>
                  </a:lnTo>
                  <a:cubicBezTo>
                    <a:pt x="1780" y="15464"/>
                    <a:pt x="3810" y="16391"/>
                    <a:pt x="5941" y="16943"/>
                  </a:cubicBezTo>
                  <a:lnTo>
                    <a:pt x="10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91;p45">
              <a:extLst>
                <a:ext uri="{FF2B5EF4-FFF2-40B4-BE49-F238E27FC236}">
                  <a16:creationId xmlns:a16="http://schemas.microsoft.com/office/drawing/2014/main" id="{923BF223-5B69-BE35-88BE-6C9287FBF0CE}"/>
                </a:ext>
              </a:extLst>
            </p:cNvPr>
            <p:cNvSpPr/>
            <p:nvPr/>
          </p:nvSpPr>
          <p:spPr>
            <a:xfrm>
              <a:off x="2029530" y="4162902"/>
              <a:ext cx="56770" cy="104439"/>
            </a:xfrm>
            <a:custGeom>
              <a:avLst/>
              <a:gdLst/>
              <a:ahLst/>
              <a:cxnLst/>
              <a:rect l="l" t="t" r="r" b="b"/>
              <a:pathLst>
                <a:path w="1104" h="2031" extrusionOk="0">
                  <a:moveTo>
                    <a:pt x="702" y="0"/>
                  </a:moveTo>
                  <a:lnTo>
                    <a:pt x="1" y="1880"/>
                  </a:lnTo>
                  <a:lnTo>
                    <a:pt x="402" y="2030"/>
                  </a:lnTo>
                  <a:lnTo>
                    <a:pt x="1103" y="151"/>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2;p45">
              <a:extLst>
                <a:ext uri="{FF2B5EF4-FFF2-40B4-BE49-F238E27FC236}">
                  <a16:creationId xmlns:a16="http://schemas.microsoft.com/office/drawing/2014/main" id="{66AC9EB4-2B1B-6128-A7C2-24F687F34AD0}"/>
                </a:ext>
              </a:extLst>
            </p:cNvPr>
            <p:cNvSpPr/>
            <p:nvPr/>
          </p:nvSpPr>
          <p:spPr>
            <a:xfrm>
              <a:off x="2006338" y="4187380"/>
              <a:ext cx="103154" cy="55485"/>
            </a:xfrm>
            <a:custGeom>
              <a:avLst/>
              <a:gdLst/>
              <a:ahLst/>
              <a:cxnLst/>
              <a:rect l="l" t="t" r="r" b="b"/>
              <a:pathLst>
                <a:path w="2006" h="1079" extrusionOk="0">
                  <a:moveTo>
                    <a:pt x="151" y="0"/>
                  </a:moveTo>
                  <a:lnTo>
                    <a:pt x="1" y="376"/>
                  </a:lnTo>
                  <a:lnTo>
                    <a:pt x="1855" y="1078"/>
                  </a:lnTo>
                  <a:lnTo>
                    <a:pt x="2006" y="702"/>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3;p45">
              <a:extLst>
                <a:ext uri="{FF2B5EF4-FFF2-40B4-BE49-F238E27FC236}">
                  <a16:creationId xmlns:a16="http://schemas.microsoft.com/office/drawing/2014/main" id="{8E6B5D0E-1B68-8064-35C6-B429FF694F53}"/>
                </a:ext>
              </a:extLst>
            </p:cNvPr>
            <p:cNvSpPr/>
            <p:nvPr/>
          </p:nvSpPr>
          <p:spPr>
            <a:xfrm>
              <a:off x="2269265" y="3116389"/>
              <a:ext cx="55485" cy="104439"/>
            </a:xfrm>
            <a:custGeom>
              <a:avLst/>
              <a:gdLst/>
              <a:ahLst/>
              <a:cxnLst/>
              <a:rect l="l" t="t" r="r" b="b"/>
              <a:pathLst>
                <a:path w="1079" h="2031" extrusionOk="0">
                  <a:moveTo>
                    <a:pt x="702" y="0"/>
                  </a:moveTo>
                  <a:lnTo>
                    <a:pt x="0" y="1880"/>
                  </a:lnTo>
                  <a:lnTo>
                    <a:pt x="376" y="2030"/>
                  </a:lnTo>
                  <a:lnTo>
                    <a:pt x="1078" y="151"/>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4;p45">
              <a:extLst>
                <a:ext uri="{FF2B5EF4-FFF2-40B4-BE49-F238E27FC236}">
                  <a16:creationId xmlns:a16="http://schemas.microsoft.com/office/drawing/2014/main" id="{926C0AE6-CE15-76F1-1793-63BB18475D72}"/>
                </a:ext>
              </a:extLst>
            </p:cNvPr>
            <p:cNvSpPr/>
            <p:nvPr/>
          </p:nvSpPr>
          <p:spPr>
            <a:xfrm>
              <a:off x="2246073" y="3140866"/>
              <a:ext cx="101868" cy="55485"/>
            </a:xfrm>
            <a:custGeom>
              <a:avLst/>
              <a:gdLst/>
              <a:ahLst/>
              <a:cxnLst/>
              <a:rect l="l" t="t" r="r" b="b"/>
              <a:pathLst>
                <a:path w="1981" h="1079" extrusionOk="0">
                  <a:moveTo>
                    <a:pt x="126" y="0"/>
                  </a:moveTo>
                  <a:lnTo>
                    <a:pt x="0" y="376"/>
                  </a:lnTo>
                  <a:lnTo>
                    <a:pt x="1855" y="1078"/>
                  </a:lnTo>
                  <a:lnTo>
                    <a:pt x="1980" y="702"/>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95;p45">
              <a:extLst>
                <a:ext uri="{FF2B5EF4-FFF2-40B4-BE49-F238E27FC236}">
                  <a16:creationId xmlns:a16="http://schemas.microsoft.com/office/drawing/2014/main" id="{9A5D8B2E-AB8E-4CEE-280C-E107EC71D1BF}"/>
                </a:ext>
              </a:extLst>
            </p:cNvPr>
            <p:cNvSpPr/>
            <p:nvPr/>
          </p:nvSpPr>
          <p:spPr>
            <a:xfrm>
              <a:off x="1342619" y="3021822"/>
              <a:ext cx="110867" cy="102331"/>
            </a:xfrm>
            <a:custGeom>
              <a:avLst/>
              <a:gdLst/>
              <a:ahLst/>
              <a:cxnLst/>
              <a:rect l="l" t="t" r="r" b="b"/>
              <a:pathLst>
                <a:path w="2156" h="1990" extrusionOk="0">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6;p45">
              <a:extLst>
                <a:ext uri="{FF2B5EF4-FFF2-40B4-BE49-F238E27FC236}">
                  <a16:creationId xmlns:a16="http://schemas.microsoft.com/office/drawing/2014/main" id="{C003BE4B-19B7-C19E-E455-1A704E8EB005}"/>
                </a:ext>
              </a:extLst>
            </p:cNvPr>
            <p:cNvSpPr/>
            <p:nvPr/>
          </p:nvSpPr>
          <p:spPr>
            <a:xfrm>
              <a:off x="2104300" y="2852176"/>
              <a:ext cx="594187" cy="603186"/>
            </a:xfrm>
            <a:custGeom>
              <a:avLst/>
              <a:gdLst/>
              <a:ahLst/>
              <a:cxnLst/>
              <a:rect l="l" t="t" r="r" b="b"/>
              <a:pathLst>
                <a:path w="11555" h="11730" extrusionOk="0">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7;p45">
              <a:extLst>
                <a:ext uri="{FF2B5EF4-FFF2-40B4-BE49-F238E27FC236}">
                  <a16:creationId xmlns:a16="http://schemas.microsoft.com/office/drawing/2014/main" id="{246FBF63-F3E6-A965-432F-48C8DF412B79}"/>
                </a:ext>
              </a:extLst>
            </p:cNvPr>
            <p:cNvSpPr/>
            <p:nvPr/>
          </p:nvSpPr>
          <p:spPr>
            <a:xfrm>
              <a:off x="2260215" y="4266006"/>
              <a:ext cx="70963" cy="41292"/>
            </a:xfrm>
            <a:custGeom>
              <a:avLst/>
              <a:gdLst/>
              <a:ahLst/>
              <a:cxnLst/>
              <a:rect l="l" t="t" r="r" b="b"/>
              <a:pathLst>
                <a:path w="1380" h="803" extrusionOk="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8;p45">
              <a:extLst>
                <a:ext uri="{FF2B5EF4-FFF2-40B4-BE49-F238E27FC236}">
                  <a16:creationId xmlns:a16="http://schemas.microsoft.com/office/drawing/2014/main" id="{9C330D4C-2CD0-99C9-1B17-14087E205B0E}"/>
                </a:ext>
              </a:extLst>
            </p:cNvPr>
            <p:cNvSpPr/>
            <p:nvPr/>
          </p:nvSpPr>
          <p:spPr>
            <a:xfrm>
              <a:off x="2354319" y="4219571"/>
              <a:ext cx="70912" cy="49057"/>
            </a:xfrm>
            <a:custGeom>
              <a:avLst/>
              <a:gdLst/>
              <a:ahLst/>
              <a:cxnLst/>
              <a:rect l="l" t="t" r="r" b="b"/>
              <a:pathLst>
                <a:path w="1379" h="954" extrusionOk="0">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9;p45">
              <a:extLst>
                <a:ext uri="{FF2B5EF4-FFF2-40B4-BE49-F238E27FC236}">
                  <a16:creationId xmlns:a16="http://schemas.microsoft.com/office/drawing/2014/main" id="{54EA3A9E-174C-1646-FBA0-B4F79C016EB0}"/>
                </a:ext>
              </a:extLst>
            </p:cNvPr>
            <p:cNvSpPr/>
            <p:nvPr/>
          </p:nvSpPr>
          <p:spPr>
            <a:xfrm>
              <a:off x="2443230" y="4161617"/>
              <a:ext cx="67106" cy="55433"/>
            </a:xfrm>
            <a:custGeom>
              <a:avLst/>
              <a:gdLst/>
              <a:ahLst/>
              <a:cxnLst/>
              <a:rect l="l" t="t" r="r" b="b"/>
              <a:pathLst>
                <a:path w="1305" h="1078" extrusionOk="0">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00;p45">
              <a:extLst>
                <a:ext uri="{FF2B5EF4-FFF2-40B4-BE49-F238E27FC236}">
                  <a16:creationId xmlns:a16="http://schemas.microsoft.com/office/drawing/2014/main" id="{5E32B8E2-F704-390E-806D-294D3C1DD5D8}"/>
                </a:ext>
              </a:extLst>
            </p:cNvPr>
            <p:cNvSpPr/>
            <p:nvPr/>
          </p:nvSpPr>
          <p:spPr>
            <a:xfrm>
              <a:off x="2524427" y="4093275"/>
              <a:ext cx="64484" cy="61913"/>
            </a:xfrm>
            <a:custGeom>
              <a:avLst/>
              <a:gdLst/>
              <a:ahLst/>
              <a:cxnLst/>
              <a:rect l="l" t="t" r="r" b="b"/>
              <a:pathLst>
                <a:path w="1254" h="1204" extrusionOk="0">
                  <a:moveTo>
                    <a:pt x="978" y="1"/>
                  </a:moveTo>
                  <a:lnTo>
                    <a:pt x="1" y="928"/>
                  </a:lnTo>
                  <a:lnTo>
                    <a:pt x="251" y="1204"/>
                  </a:lnTo>
                  <a:lnTo>
                    <a:pt x="1254" y="2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01;p45">
              <a:extLst>
                <a:ext uri="{FF2B5EF4-FFF2-40B4-BE49-F238E27FC236}">
                  <a16:creationId xmlns:a16="http://schemas.microsoft.com/office/drawing/2014/main" id="{CB3B6EDD-FB45-4FDD-1916-0860CF85C01B}"/>
                </a:ext>
              </a:extLst>
            </p:cNvPr>
            <p:cNvSpPr/>
            <p:nvPr/>
          </p:nvSpPr>
          <p:spPr>
            <a:xfrm>
              <a:off x="2597911" y="4015935"/>
              <a:ext cx="59342" cy="65821"/>
            </a:xfrm>
            <a:custGeom>
              <a:avLst/>
              <a:gdLst/>
              <a:ahLst/>
              <a:cxnLst/>
              <a:rect l="l" t="t" r="r" b="b"/>
              <a:pathLst>
                <a:path w="1154" h="1280" extrusionOk="0">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02;p45">
              <a:extLst>
                <a:ext uri="{FF2B5EF4-FFF2-40B4-BE49-F238E27FC236}">
                  <a16:creationId xmlns:a16="http://schemas.microsoft.com/office/drawing/2014/main" id="{5F984972-5D29-E803-4D9A-1DFF3B0C8341}"/>
                </a:ext>
              </a:extLst>
            </p:cNvPr>
            <p:cNvSpPr/>
            <p:nvPr/>
          </p:nvSpPr>
          <p:spPr>
            <a:xfrm>
              <a:off x="2661059" y="3930881"/>
              <a:ext cx="52862" cy="68392"/>
            </a:xfrm>
            <a:custGeom>
              <a:avLst/>
              <a:gdLst/>
              <a:ahLst/>
              <a:cxnLst/>
              <a:rect l="l" t="t" r="r" b="b"/>
              <a:pathLst>
                <a:path w="1028" h="1330" extrusionOk="0">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03;p45">
              <a:extLst>
                <a:ext uri="{FF2B5EF4-FFF2-40B4-BE49-F238E27FC236}">
                  <a16:creationId xmlns:a16="http://schemas.microsoft.com/office/drawing/2014/main" id="{20F62D97-81CB-C9AD-445B-AD0828F079CF}"/>
                </a:ext>
              </a:extLst>
            </p:cNvPr>
            <p:cNvSpPr/>
            <p:nvPr/>
          </p:nvSpPr>
          <p:spPr>
            <a:xfrm>
              <a:off x="2712585" y="3839399"/>
              <a:ext cx="46486" cy="70912"/>
            </a:xfrm>
            <a:custGeom>
              <a:avLst/>
              <a:gdLst/>
              <a:ahLst/>
              <a:cxnLst/>
              <a:rect l="l" t="t" r="r" b="b"/>
              <a:pathLst>
                <a:path w="904" h="1379" extrusionOk="0">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4;p45">
              <a:extLst>
                <a:ext uri="{FF2B5EF4-FFF2-40B4-BE49-F238E27FC236}">
                  <a16:creationId xmlns:a16="http://schemas.microsoft.com/office/drawing/2014/main" id="{999FD72A-18FC-6CFB-CD1C-816554EED83D}"/>
                </a:ext>
              </a:extLst>
            </p:cNvPr>
            <p:cNvSpPr/>
            <p:nvPr/>
          </p:nvSpPr>
          <p:spPr>
            <a:xfrm>
              <a:off x="2173875" y="3756916"/>
              <a:ext cx="141823" cy="279687"/>
            </a:xfrm>
            <a:custGeom>
              <a:avLst/>
              <a:gdLst/>
              <a:ahLst/>
              <a:cxnLst/>
              <a:rect l="l" t="t" r="r" b="b"/>
              <a:pathLst>
                <a:path w="2758" h="5439" extrusionOk="0">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5;p45">
              <a:extLst>
                <a:ext uri="{FF2B5EF4-FFF2-40B4-BE49-F238E27FC236}">
                  <a16:creationId xmlns:a16="http://schemas.microsoft.com/office/drawing/2014/main" id="{191FCB95-5B54-2A75-B94C-E852E35580E2}"/>
                </a:ext>
              </a:extLst>
            </p:cNvPr>
            <p:cNvSpPr/>
            <p:nvPr/>
          </p:nvSpPr>
          <p:spPr>
            <a:xfrm>
              <a:off x="1026829" y="4339438"/>
              <a:ext cx="1808221" cy="107010"/>
            </a:xfrm>
            <a:custGeom>
              <a:avLst/>
              <a:gdLst/>
              <a:ahLst/>
              <a:cxnLst/>
              <a:rect l="l" t="t" r="r" b="b"/>
              <a:pathLst>
                <a:path w="35164" h="2081" extrusionOk="0">
                  <a:moveTo>
                    <a:pt x="1" y="1"/>
                  </a:moveTo>
                  <a:lnTo>
                    <a:pt x="1" y="2081"/>
                  </a:lnTo>
                  <a:lnTo>
                    <a:pt x="35164" y="2081"/>
                  </a:lnTo>
                  <a:lnTo>
                    <a:pt x="35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6;p45">
              <a:extLst>
                <a:ext uri="{FF2B5EF4-FFF2-40B4-BE49-F238E27FC236}">
                  <a16:creationId xmlns:a16="http://schemas.microsoft.com/office/drawing/2014/main" id="{20323A25-079D-6479-7FA1-FEF075BD10C5}"/>
                </a:ext>
              </a:extLst>
            </p:cNvPr>
            <p:cNvSpPr/>
            <p:nvPr/>
          </p:nvSpPr>
          <p:spPr>
            <a:xfrm>
              <a:off x="654370" y="3510753"/>
              <a:ext cx="1477008" cy="935684"/>
            </a:xfrm>
            <a:custGeom>
              <a:avLst/>
              <a:gdLst/>
              <a:ahLst/>
              <a:cxnLst/>
              <a:rect l="l" t="t" r="r" b="b"/>
              <a:pathLst>
                <a:path w="28723" h="18196" extrusionOk="0">
                  <a:moveTo>
                    <a:pt x="1" y="0"/>
                  </a:moveTo>
                  <a:lnTo>
                    <a:pt x="3685" y="18196"/>
                  </a:lnTo>
                  <a:lnTo>
                    <a:pt x="28723" y="18196"/>
                  </a:lnTo>
                  <a:lnTo>
                    <a:pt x="2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7;p45">
              <a:extLst>
                <a:ext uri="{FF2B5EF4-FFF2-40B4-BE49-F238E27FC236}">
                  <a16:creationId xmlns:a16="http://schemas.microsoft.com/office/drawing/2014/main" id="{824B2672-D52B-D22A-2CDE-0ACFFAE20649}"/>
                </a:ext>
              </a:extLst>
            </p:cNvPr>
            <p:cNvSpPr/>
            <p:nvPr/>
          </p:nvSpPr>
          <p:spPr>
            <a:xfrm>
              <a:off x="2681680" y="4142282"/>
              <a:ext cx="88961" cy="87675"/>
            </a:xfrm>
            <a:custGeom>
              <a:avLst/>
              <a:gdLst/>
              <a:ahLst/>
              <a:cxnLst/>
              <a:rect l="l" t="t" r="r" b="b"/>
              <a:pathLst>
                <a:path w="1730" h="1705" extrusionOk="0">
                  <a:moveTo>
                    <a:pt x="301" y="0"/>
                  </a:moveTo>
                  <a:lnTo>
                    <a:pt x="0" y="301"/>
                  </a:lnTo>
                  <a:lnTo>
                    <a:pt x="1429" y="1704"/>
                  </a:lnTo>
                  <a:lnTo>
                    <a:pt x="1730" y="1404"/>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8;p45">
              <a:extLst>
                <a:ext uri="{FF2B5EF4-FFF2-40B4-BE49-F238E27FC236}">
                  <a16:creationId xmlns:a16="http://schemas.microsoft.com/office/drawing/2014/main" id="{0F6F85B6-4BF9-14F7-13D8-7F9EEB01E418}"/>
                </a:ext>
              </a:extLst>
            </p:cNvPr>
            <p:cNvSpPr/>
            <p:nvPr/>
          </p:nvSpPr>
          <p:spPr>
            <a:xfrm>
              <a:off x="2682965" y="4142282"/>
              <a:ext cx="86390" cy="87675"/>
            </a:xfrm>
            <a:custGeom>
              <a:avLst/>
              <a:gdLst/>
              <a:ahLst/>
              <a:cxnLst/>
              <a:rect l="l" t="t" r="r" b="b"/>
              <a:pathLst>
                <a:path w="1680" h="1705" extrusionOk="0">
                  <a:moveTo>
                    <a:pt x="1404" y="0"/>
                  </a:moveTo>
                  <a:lnTo>
                    <a:pt x="0" y="1404"/>
                  </a:lnTo>
                  <a:lnTo>
                    <a:pt x="301" y="1704"/>
                  </a:lnTo>
                  <a:lnTo>
                    <a:pt x="1680" y="301"/>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9;p45">
              <a:extLst>
                <a:ext uri="{FF2B5EF4-FFF2-40B4-BE49-F238E27FC236}">
                  <a16:creationId xmlns:a16="http://schemas.microsoft.com/office/drawing/2014/main" id="{CB42E635-A76F-E149-156F-98BAC3323BC5}"/>
                </a:ext>
              </a:extLst>
            </p:cNvPr>
            <p:cNvSpPr/>
            <p:nvPr/>
          </p:nvSpPr>
          <p:spPr>
            <a:xfrm>
              <a:off x="615700" y="4066227"/>
              <a:ext cx="225591" cy="19386"/>
            </a:xfrm>
            <a:custGeom>
              <a:avLst/>
              <a:gdLst/>
              <a:ahLst/>
              <a:cxnLst/>
              <a:rect l="l" t="t" r="r" b="b"/>
              <a:pathLst>
                <a:path w="4387" h="377" extrusionOk="0">
                  <a:moveTo>
                    <a:pt x="1" y="0"/>
                  </a:moveTo>
                  <a:lnTo>
                    <a:pt x="1" y="376"/>
                  </a:lnTo>
                  <a:lnTo>
                    <a:pt x="4387" y="376"/>
                  </a:lnTo>
                  <a:lnTo>
                    <a:pt x="4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10;p45">
              <a:extLst>
                <a:ext uri="{FF2B5EF4-FFF2-40B4-BE49-F238E27FC236}">
                  <a16:creationId xmlns:a16="http://schemas.microsoft.com/office/drawing/2014/main" id="{D7747B1A-DB15-478A-55D9-5C4EC2515318}"/>
                </a:ext>
              </a:extLst>
            </p:cNvPr>
            <p:cNvSpPr/>
            <p:nvPr/>
          </p:nvSpPr>
          <p:spPr>
            <a:xfrm>
              <a:off x="703377" y="4001794"/>
              <a:ext cx="123774" cy="19386"/>
            </a:xfrm>
            <a:custGeom>
              <a:avLst/>
              <a:gdLst/>
              <a:ahLst/>
              <a:cxnLst/>
              <a:rect l="l" t="t" r="r" b="b"/>
              <a:pathLst>
                <a:path w="2407" h="377" extrusionOk="0">
                  <a:moveTo>
                    <a:pt x="0" y="0"/>
                  </a:moveTo>
                  <a:lnTo>
                    <a:pt x="0" y="376"/>
                  </a:lnTo>
                  <a:lnTo>
                    <a:pt x="2406" y="376"/>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11;p45">
              <a:extLst>
                <a:ext uri="{FF2B5EF4-FFF2-40B4-BE49-F238E27FC236}">
                  <a16:creationId xmlns:a16="http://schemas.microsoft.com/office/drawing/2014/main" id="{71B0BCEF-1AB8-E4BB-9D84-D1971AC4C7A3}"/>
                </a:ext>
              </a:extLst>
            </p:cNvPr>
            <p:cNvSpPr/>
            <p:nvPr/>
          </p:nvSpPr>
          <p:spPr>
            <a:xfrm>
              <a:off x="641514" y="3144723"/>
              <a:ext cx="51577" cy="18101"/>
            </a:xfrm>
            <a:custGeom>
              <a:avLst/>
              <a:gdLst/>
              <a:ahLst/>
              <a:cxnLst/>
              <a:rect l="l" t="t" r="r" b="b"/>
              <a:pathLst>
                <a:path w="1003" h="352" extrusionOk="0">
                  <a:moveTo>
                    <a:pt x="25" y="1"/>
                  </a:moveTo>
                  <a:lnTo>
                    <a:pt x="0" y="351"/>
                  </a:lnTo>
                  <a:lnTo>
                    <a:pt x="1003" y="351"/>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12;p45">
              <a:extLst>
                <a:ext uri="{FF2B5EF4-FFF2-40B4-BE49-F238E27FC236}">
                  <a16:creationId xmlns:a16="http://schemas.microsoft.com/office/drawing/2014/main" id="{62308F3F-9FAF-82CA-B241-16E73E608FD9}"/>
                </a:ext>
              </a:extLst>
            </p:cNvPr>
            <p:cNvSpPr/>
            <p:nvPr/>
          </p:nvSpPr>
          <p:spPr>
            <a:xfrm>
              <a:off x="717518" y="3144723"/>
              <a:ext cx="50343" cy="19386"/>
            </a:xfrm>
            <a:custGeom>
              <a:avLst/>
              <a:gdLst/>
              <a:ahLst/>
              <a:cxnLst/>
              <a:rect l="l" t="t" r="r" b="b"/>
              <a:pathLst>
                <a:path w="979" h="377" extrusionOk="0">
                  <a:moveTo>
                    <a:pt x="1" y="1"/>
                  </a:moveTo>
                  <a:lnTo>
                    <a:pt x="1" y="351"/>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13;p45">
              <a:extLst>
                <a:ext uri="{FF2B5EF4-FFF2-40B4-BE49-F238E27FC236}">
                  <a16:creationId xmlns:a16="http://schemas.microsoft.com/office/drawing/2014/main" id="{F50A3F37-8AEF-C1AB-9CA8-30B034AF1186}"/>
                </a:ext>
              </a:extLst>
            </p:cNvPr>
            <p:cNvSpPr/>
            <p:nvPr/>
          </p:nvSpPr>
          <p:spPr>
            <a:xfrm>
              <a:off x="792287" y="3144723"/>
              <a:ext cx="51577" cy="19386"/>
            </a:xfrm>
            <a:custGeom>
              <a:avLst/>
              <a:gdLst/>
              <a:ahLst/>
              <a:cxnLst/>
              <a:rect l="l" t="t" r="r" b="b"/>
              <a:pathLst>
                <a:path w="1003" h="377" extrusionOk="0">
                  <a:moveTo>
                    <a:pt x="0" y="1"/>
                  </a:moveTo>
                  <a:lnTo>
                    <a:pt x="0" y="376"/>
                  </a:lnTo>
                  <a:lnTo>
                    <a:pt x="1003" y="376"/>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4;p45">
              <a:extLst>
                <a:ext uri="{FF2B5EF4-FFF2-40B4-BE49-F238E27FC236}">
                  <a16:creationId xmlns:a16="http://schemas.microsoft.com/office/drawing/2014/main" id="{5DD74F4C-A8C7-E225-D086-B8A37313ECBC}"/>
                </a:ext>
              </a:extLst>
            </p:cNvPr>
            <p:cNvSpPr/>
            <p:nvPr/>
          </p:nvSpPr>
          <p:spPr>
            <a:xfrm>
              <a:off x="868342" y="3144723"/>
              <a:ext cx="50291" cy="19386"/>
            </a:xfrm>
            <a:custGeom>
              <a:avLst/>
              <a:gdLst/>
              <a:ahLst/>
              <a:cxnLst/>
              <a:rect l="l" t="t" r="r" b="b"/>
              <a:pathLst>
                <a:path w="978" h="377" extrusionOk="0">
                  <a:moveTo>
                    <a:pt x="0" y="1"/>
                  </a:moveTo>
                  <a:lnTo>
                    <a:pt x="0" y="376"/>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5;p45">
              <a:extLst>
                <a:ext uri="{FF2B5EF4-FFF2-40B4-BE49-F238E27FC236}">
                  <a16:creationId xmlns:a16="http://schemas.microsoft.com/office/drawing/2014/main" id="{3D59F243-1861-DCC2-616C-D082739F9039}"/>
                </a:ext>
              </a:extLst>
            </p:cNvPr>
            <p:cNvSpPr/>
            <p:nvPr/>
          </p:nvSpPr>
          <p:spPr>
            <a:xfrm>
              <a:off x="943060" y="3146009"/>
              <a:ext cx="50343" cy="18101"/>
            </a:xfrm>
            <a:custGeom>
              <a:avLst/>
              <a:gdLst/>
              <a:ahLst/>
              <a:cxnLst/>
              <a:rect l="l" t="t" r="r" b="b"/>
              <a:pathLst>
                <a:path w="979" h="352" extrusionOk="0">
                  <a:moveTo>
                    <a:pt x="1" y="1"/>
                  </a:moveTo>
                  <a:lnTo>
                    <a:pt x="1" y="351"/>
                  </a:lnTo>
                  <a:lnTo>
                    <a:pt x="978" y="351"/>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6;p45">
              <a:extLst>
                <a:ext uri="{FF2B5EF4-FFF2-40B4-BE49-F238E27FC236}">
                  <a16:creationId xmlns:a16="http://schemas.microsoft.com/office/drawing/2014/main" id="{3EF226F2-AA21-F7CD-123D-A03BB37DF642}"/>
                </a:ext>
              </a:extLst>
            </p:cNvPr>
            <p:cNvSpPr/>
            <p:nvPr/>
          </p:nvSpPr>
          <p:spPr>
            <a:xfrm>
              <a:off x="1019115" y="3146009"/>
              <a:ext cx="50291" cy="19386"/>
            </a:xfrm>
            <a:custGeom>
              <a:avLst/>
              <a:gdLst/>
              <a:ahLst/>
              <a:cxnLst/>
              <a:rect l="l" t="t" r="r" b="b"/>
              <a:pathLst>
                <a:path w="978" h="377" extrusionOk="0">
                  <a:moveTo>
                    <a:pt x="0" y="1"/>
                  </a:moveTo>
                  <a:lnTo>
                    <a:pt x="0" y="351"/>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7;p45">
              <a:extLst>
                <a:ext uri="{FF2B5EF4-FFF2-40B4-BE49-F238E27FC236}">
                  <a16:creationId xmlns:a16="http://schemas.microsoft.com/office/drawing/2014/main" id="{B3112F12-05B3-7038-BB9D-F1DE2BAD1910}"/>
                </a:ext>
              </a:extLst>
            </p:cNvPr>
            <p:cNvSpPr/>
            <p:nvPr/>
          </p:nvSpPr>
          <p:spPr>
            <a:xfrm>
              <a:off x="1093885" y="3146009"/>
              <a:ext cx="50291" cy="19386"/>
            </a:xfrm>
            <a:custGeom>
              <a:avLst/>
              <a:gdLst/>
              <a:ahLst/>
              <a:cxnLst/>
              <a:rect l="l" t="t" r="r" b="b"/>
              <a:pathLst>
                <a:path w="978" h="377" extrusionOk="0">
                  <a:moveTo>
                    <a:pt x="0" y="1"/>
                  </a:moveTo>
                  <a:lnTo>
                    <a:pt x="0" y="377"/>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8;p45">
              <a:extLst>
                <a:ext uri="{FF2B5EF4-FFF2-40B4-BE49-F238E27FC236}">
                  <a16:creationId xmlns:a16="http://schemas.microsoft.com/office/drawing/2014/main" id="{CB15FFC4-FA5D-0AA7-09A9-08EC8D3F0F7E}"/>
                </a:ext>
              </a:extLst>
            </p:cNvPr>
            <p:cNvSpPr/>
            <p:nvPr/>
          </p:nvSpPr>
          <p:spPr>
            <a:xfrm>
              <a:off x="2171304" y="3632884"/>
              <a:ext cx="77391" cy="28694"/>
            </a:xfrm>
            <a:custGeom>
              <a:avLst/>
              <a:gdLst/>
              <a:ahLst/>
              <a:cxnLst/>
              <a:rect l="l" t="t" r="r" b="b"/>
              <a:pathLst>
                <a:path w="1505" h="558" extrusionOk="0">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9;p45">
              <a:extLst>
                <a:ext uri="{FF2B5EF4-FFF2-40B4-BE49-F238E27FC236}">
                  <a16:creationId xmlns:a16="http://schemas.microsoft.com/office/drawing/2014/main" id="{4FE144BC-00CE-33D9-60D7-D8A632EB441C}"/>
                </a:ext>
              </a:extLst>
            </p:cNvPr>
            <p:cNvSpPr/>
            <p:nvPr/>
          </p:nvSpPr>
          <p:spPr>
            <a:xfrm>
              <a:off x="2189354" y="3648670"/>
              <a:ext cx="56770" cy="16712"/>
            </a:xfrm>
            <a:custGeom>
              <a:avLst/>
              <a:gdLst/>
              <a:ahLst/>
              <a:cxnLst/>
              <a:rect l="l" t="t" r="r" b="b"/>
              <a:pathLst>
                <a:path w="1104" h="325" extrusionOk="0">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0;p45">
              <a:extLst>
                <a:ext uri="{FF2B5EF4-FFF2-40B4-BE49-F238E27FC236}">
                  <a16:creationId xmlns:a16="http://schemas.microsoft.com/office/drawing/2014/main" id="{386D7649-3A2C-132C-62F3-F68DA551DABA}"/>
                </a:ext>
              </a:extLst>
            </p:cNvPr>
            <p:cNvSpPr/>
            <p:nvPr/>
          </p:nvSpPr>
          <p:spPr>
            <a:xfrm>
              <a:off x="2224167" y="3490801"/>
              <a:ext cx="253924" cy="196897"/>
            </a:xfrm>
            <a:custGeom>
              <a:avLst/>
              <a:gdLst/>
              <a:ahLst/>
              <a:cxnLst/>
              <a:rect l="l" t="t" r="r" b="b"/>
              <a:pathLst>
                <a:path w="4938" h="3829" extrusionOk="0">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1;p45">
              <a:extLst>
                <a:ext uri="{FF2B5EF4-FFF2-40B4-BE49-F238E27FC236}">
                  <a16:creationId xmlns:a16="http://schemas.microsoft.com/office/drawing/2014/main" id="{366DBFED-EB00-5B6A-98C0-3E8B6C70C768}"/>
                </a:ext>
              </a:extLst>
            </p:cNvPr>
            <p:cNvSpPr/>
            <p:nvPr/>
          </p:nvSpPr>
          <p:spPr>
            <a:xfrm>
              <a:off x="2661059" y="4281433"/>
              <a:ext cx="36150" cy="45252"/>
            </a:xfrm>
            <a:custGeom>
              <a:avLst/>
              <a:gdLst/>
              <a:ahLst/>
              <a:cxnLst/>
              <a:rect l="l" t="t" r="r" b="b"/>
              <a:pathLst>
                <a:path w="703" h="880" extrusionOk="0">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722;p45">
              <a:extLst>
                <a:ext uri="{FF2B5EF4-FFF2-40B4-BE49-F238E27FC236}">
                  <a16:creationId xmlns:a16="http://schemas.microsoft.com/office/drawing/2014/main" id="{738EF1AB-C8F7-5C2B-333F-E2BF1FA1CB61}"/>
                </a:ext>
              </a:extLst>
            </p:cNvPr>
            <p:cNvSpPr/>
            <p:nvPr/>
          </p:nvSpPr>
          <p:spPr>
            <a:xfrm>
              <a:off x="2644243" y="4305962"/>
              <a:ext cx="67106" cy="36613"/>
            </a:xfrm>
            <a:custGeom>
              <a:avLst/>
              <a:gdLst/>
              <a:ahLst/>
              <a:cxnLst/>
              <a:rect l="l" t="t" r="r" b="b"/>
              <a:pathLst>
                <a:path w="1305" h="712" extrusionOk="0">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723;p45">
              <a:extLst>
                <a:ext uri="{FF2B5EF4-FFF2-40B4-BE49-F238E27FC236}">
                  <a16:creationId xmlns:a16="http://schemas.microsoft.com/office/drawing/2014/main" id="{BB23EC93-4888-C628-898C-11864D077F00}"/>
                </a:ext>
              </a:extLst>
            </p:cNvPr>
            <p:cNvSpPr/>
            <p:nvPr/>
          </p:nvSpPr>
          <p:spPr>
            <a:xfrm>
              <a:off x="2407182" y="3802014"/>
              <a:ext cx="289663" cy="501369"/>
            </a:xfrm>
            <a:custGeom>
              <a:avLst/>
              <a:gdLst/>
              <a:ahLst/>
              <a:cxnLst/>
              <a:rect l="l" t="t" r="r" b="b"/>
              <a:pathLst>
                <a:path w="5633" h="9750" extrusionOk="0">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724;p45">
              <a:extLst>
                <a:ext uri="{FF2B5EF4-FFF2-40B4-BE49-F238E27FC236}">
                  <a16:creationId xmlns:a16="http://schemas.microsoft.com/office/drawing/2014/main" id="{E7107269-6A72-ABFA-EFCE-AA6DEB199943}"/>
                </a:ext>
              </a:extLst>
            </p:cNvPr>
            <p:cNvSpPr/>
            <p:nvPr/>
          </p:nvSpPr>
          <p:spPr>
            <a:xfrm>
              <a:off x="2403274" y="4320103"/>
              <a:ext cx="41292" cy="34402"/>
            </a:xfrm>
            <a:custGeom>
              <a:avLst/>
              <a:gdLst/>
              <a:ahLst/>
              <a:cxnLst/>
              <a:rect l="l" t="t" r="r" b="b"/>
              <a:pathLst>
                <a:path w="803" h="669" extrusionOk="0">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725;p45">
              <a:extLst>
                <a:ext uri="{FF2B5EF4-FFF2-40B4-BE49-F238E27FC236}">
                  <a16:creationId xmlns:a16="http://schemas.microsoft.com/office/drawing/2014/main" id="{6E5EFF77-C29A-9695-B678-613104A0EAAB}"/>
                </a:ext>
              </a:extLst>
            </p:cNvPr>
            <p:cNvSpPr/>
            <p:nvPr/>
          </p:nvSpPr>
          <p:spPr>
            <a:xfrm>
              <a:off x="2376226" y="4347203"/>
              <a:ext cx="70809" cy="20775"/>
            </a:xfrm>
            <a:custGeom>
              <a:avLst/>
              <a:gdLst/>
              <a:ahLst/>
              <a:cxnLst/>
              <a:rect l="l" t="t" r="r" b="b"/>
              <a:pathLst>
                <a:path w="1377" h="404" extrusionOk="0">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726;p45">
              <a:extLst>
                <a:ext uri="{FF2B5EF4-FFF2-40B4-BE49-F238E27FC236}">
                  <a16:creationId xmlns:a16="http://schemas.microsoft.com/office/drawing/2014/main" id="{6900FBD3-ED7B-6C66-D5C1-9D8A886B2FF3}"/>
                </a:ext>
              </a:extLst>
            </p:cNvPr>
            <p:cNvSpPr/>
            <p:nvPr/>
          </p:nvSpPr>
          <p:spPr>
            <a:xfrm>
              <a:off x="2407182" y="3843256"/>
              <a:ext cx="113438" cy="224305"/>
            </a:xfrm>
            <a:custGeom>
              <a:avLst/>
              <a:gdLst/>
              <a:ahLst/>
              <a:cxnLst/>
              <a:rect l="l" t="t" r="r" b="b"/>
              <a:pathLst>
                <a:path w="2206" h="4362" extrusionOk="0">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727;p45">
              <a:extLst>
                <a:ext uri="{FF2B5EF4-FFF2-40B4-BE49-F238E27FC236}">
                  <a16:creationId xmlns:a16="http://schemas.microsoft.com/office/drawing/2014/main" id="{DB6FB8F8-6EAB-6C10-BAD0-9B705B46B7A3}"/>
                </a:ext>
              </a:extLst>
            </p:cNvPr>
            <p:cNvSpPr/>
            <p:nvPr/>
          </p:nvSpPr>
          <p:spPr>
            <a:xfrm>
              <a:off x="2347891" y="3822635"/>
              <a:ext cx="183064" cy="510985"/>
            </a:xfrm>
            <a:custGeom>
              <a:avLst/>
              <a:gdLst/>
              <a:ahLst/>
              <a:cxnLst/>
              <a:rect l="l" t="t" r="r" b="b"/>
              <a:pathLst>
                <a:path w="3560" h="9937" extrusionOk="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728;p45">
              <a:extLst>
                <a:ext uri="{FF2B5EF4-FFF2-40B4-BE49-F238E27FC236}">
                  <a16:creationId xmlns:a16="http://schemas.microsoft.com/office/drawing/2014/main" id="{B8DF5429-D410-2FEA-5331-B3B2ADD390FE}"/>
                </a:ext>
              </a:extLst>
            </p:cNvPr>
            <p:cNvSpPr/>
            <p:nvPr/>
          </p:nvSpPr>
          <p:spPr>
            <a:xfrm>
              <a:off x="2360747" y="3831686"/>
              <a:ext cx="59342" cy="501369"/>
            </a:xfrm>
            <a:custGeom>
              <a:avLst/>
              <a:gdLst/>
              <a:ahLst/>
              <a:cxnLst/>
              <a:rect l="l" t="t" r="r" b="b"/>
              <a:pathLst>
                <a:path w="1154" h="9750" extrusionOk="0">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729;p45">
              <a:extLst>
                <a:ext uri="{FF2B5EF4-FFF2-40B4-BE49-F238E27FC236}">
                  <a16:creationId xmlns:a16="http://schemas.microsoft.com/office/drawing/2014/main" id="{2D915E8D-9B94-8FF1-AFBE-6F03E1B89A53}"/>
                </a:ext>
              </a:extLst>
            </p:cNvPr>
            <p:cNvSpPr/>
            <p:nvPr/>
          </p:nvSpPr>
          <p:spPr>
            <a:xfrm>
              <a:off x="2358176" y="3802014"/>
              <a:ext cx="230733" cy="94463"/>
            </a:xfrm>
            <a:custGeom>
              <a:avLst/>
              <a:gdLst/>
              <a:ahLst/>
              <a:cxnLst/>
              <a:rect l="l" t="t" r="r" b="b"/>
              <a:pathLst>
                <a:path w="4487" h="1837" extrusionOk="0">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730;p45">
              <a:extLst>
                <a:ext uri="{FF2B5EF4-FFF2-40B4-BE49-F238E27FC236}">
                  <a16:creationId xmlns:a16="http://schemas.microsoft.com/office/drawing/2014/main" id="{D9210581-2868-A423-F121-0B935885191F}"/>
                </a:ext>
              </a:extLst>
            </p:cNvPr>
            <p:cNvSpPr/>
            <p:nvPr/>
          </p:nvSpPr>
          <p:spPr>
            <a:xfrm>
              <a:off x="2327271" y="3550709"/>
              <a:ext cx="265906" cy="320928"/>
            </a:xfrm>
            <a:custGeom>
              <a:avLst/>
              <a:gdLst/>
              <a:ahLst/>
              <a:cxnLst/>
              <a:rect l="l" t="t" r="r" b="b"/>
              <a:pathLst>
                <a:path w="5171" h="6241" extrusionOk="0">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731;p45">
              <a:extLst>
                <a:ext uri="{FF2B5EF4-FFF2-40B4-BE49-F238E27FC236}">
                  <a16:creationId xmlns:a16="http://schemas.microsoft.com/office/drawing/2014/main" id="{4128DE49-E0B3-A9CA-93A4-59DB904E2493}"/>
                </a:ext>
              </a:extLst>
            </p:cNvPr>
            <p:cNvSpPr/>
            <p:nvPr/>
          </p:nvSpPr>
          <p:spPr>
            <a:xfrm>
              <a:off x="2160402" y="3723337"/>
              <a:ext cx="32910" cy="27665"/>
            </a:xfrm>
            <a:custGeom>
              <a:avLst/>
              <a:gdLst/>
              <a:ahLst/>
              <a:cxnLst/>
              <a:rect l="l" t="t" r="r" b="b"/>
              <a:pathLst>
                <a:path w="640" h="538" extrusionOk="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732;p45">
              <a:extLst>
                <a:ext uri="{FF2B5EF4-FFF2-40B4-BE49-F238E27FC236}">
                  <a16:creationId xmlns:a16="http://schemas.microsoft.com/office/drawing/2014/main" id="{31694BF3-7687-ED99-843B-ECA116CD1A38}"/>
                </a:ext>
              </a:extLst>
            </p:cNvPr>
            <p:cNvSpPr/>
            <p:nvPr/>
          </p:nvSpPr>
          <p:spPr>
            <a:xfrm>
              <a:off x="2132222" y="3725651"/>
              <a:ext cx="52040" cy="39030"/>
            </a:xfrm>
            <a:custGeom>
              <a:avLst/>
              <a:gdLst/>
              <a:ahLst/>
              <a:cxnLst/>
              <a:rect l="l" t="t" r="r" b="b"/>
              <a:pathLst>
                <a:path w="1012" h="759" extrusionOk="0">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733;p45">
              <a:extLst>
                <a:ext uri="{FF2B5EF4-FFF2-40B4-BE49-F238E27FC236}">
                  <a16:creationId xmlns:a16="http://schemas.microsoft.com/office/drawing/2014/main" id="{4C6478BF-F29E-598F-E920-752912D11C8D}"/>
                </a:ext>
              </a:extLst>
            </p:cNvPr>
            <p:cNvSpPr/>
            <p:nvPr/>
          </p:nvSpPr>
          <p:spPr>
            <a:xfrm>
              <a:off x="2171304" y="3597453"/>
              <a:ext cx="253924" cy="195046"/>
            </a:xfrm>
            <a:custGeom>
              <a:avLst/>
              <a:gdLst/>
              <a:ahLst/>
              <a:cxnLst/>
              <a:rect l="l" t="t" r="r" b="b"/>
              <a:pathLst>
                <a:path w="4938" h="3793" extrusionOk="0">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734;p45">
              <a:extLst>
                <a:ext uri="{FF2B5EF4-FFF2-40B4-BE49-F238E27FC236}">
                  <a16:creationId xmlns:a16="http://schemas.microsoft.com/office/drawing/2014/main" id="{B7481136-44A6-F029-4982-6EA9CF945E89}"/>
                </a:ext>
              </a:extLst>
            </p:cNvPr>
            <p:cNvSpPr/>
            <p:nvPr/>
          </p:nvSpPr>
          <p:spPr>
            <a:xfrm>
              <a:off x="2280835" y="3406519"/>
              <a:ext cx="278453" cy="316917"/>
            </a:xfrm>
            <a:custGeom>
              <a:avLst/>
              <a:gdLst/>
              <a:ahLst/>
              <a:cxnLst/>
              <a:rect l="l" t="t" r="r" b="b"/>
              <a:pathLst>
                <a:path w="5415" h="6163" extrusionOk="0">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61;p45">
            <a:extLst>
              <a:ext uri="{FF2B5EF4-FFF2-40B4-BE49-F238E27FC236}">
                <a16:creationId xmlns:a16="http://schemas.microsoft.com/office/drawing/2014/main" id="{B6ECDCD7-46EC-CCB1-F8C9-6640107114C0}"/>
              </a:ext>
            </a:extLst>
          </p:cNvPr>
          <p:cNvSpPr txBox="1">
            <a:spLocks noGrp="1"/>
          </p:cNvSpPr>
          <p:nvPr>
            <p:ph type="title"/>
          </p:nvPr>
        </p:nvSpPr>
        <p:spPr>
          <a:xfrm>
            <a:off x="4794838" y="1973028"/>
            <a:ext cx="2787174" cy="105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mj-lt"/>
              </a:rPr>
              <a:t>Thank You!</a:t>
            </a:r>
            <a:endParaRPr>
              <a:latin typeface="+mj-lt"/>
            </a:endParaRPr>
          </a:p>
        </p:txBody>
      </p:sp>
    </p:spTree>
    <p:extLst>
      <p:ext uri="{BB962C8B-B14F-4D97-AF65-F5344CB8AC3E}">
        <p14:creationId xmlns:p14="http://schemas.microsoft.com/office/powerpoint/2010/main" val="1569062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a:latin typeface="+mj-lt"/>
              </a:rPr>
              <a:t>The Problem!</a:t>
            </a:r>
            <a:endParaRPr sz="3200">
              <a:latin typeface="+mj-lt"/>
            </a:endParaRPr>
          </a:p>
        </p:txBody>
      </p:sp>
      <p:sp>
        <p:nvSpPr>
          <p:cNvPr id="1461" name="Google Shape;1461;p30"/>
          <p:cNvSpPr txBox="1">
            <a:spLocks noGrp="1"/>
          </p:cNvSpPr>
          <p:nvPr>
            <p:ph type="subTitle" idx="1"/>
          </p:nvPr>
        </p:nvSpPr>
        <p:spPr>
          <a:xfrm>
            <a:off x="15028" y="1616506"/>
            <a:ext cx="5652300" cy="359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200" b="1">
                <a:latin typeface="+mn-lt"/>
              </a:rPr>
              <a:t>Understanding App Success Factors: </a:t>
            </a:r>
            <a:br>
              <a:rPr lang="en-US" sz="1200">
                <a:latin typeface="+mn-lt"/>
              </a:rPr>
            </a:br>
            <a:r>
              <a:rPr lang="en-US" sz="1200">
                <a:latin typeface="+mn-lt"/>
              </a:rPr>
              <a:t>Identify the key factors that contribute to an app's success in terms of user engagement and satisfaction on the Google Play Store.</a:t>
            </a:r>
          </a:p>
          <a:p>
            <a:pPr marL="457200" lvl="0" indent="-317500" algn="l" rtl="0">
              <a:spcBef>
                <a:spcPts val="0"/>
              </a:spcBef>
              <a:spcAft>
                <a:spcPts val="0"/>
              </a:spcAft>
              <a:buSzPts val="1400"/>
              <a:buChar char="●"/>
            </a:pPr>
            <a:r>
              <a:rPr lang="en-US" sz="1200" b="1">
                <a:latin typeface="+mn-lt"/>
              </a:rPr>
              <a:t>Data-Driven Decision Support for Stakeholders: </a:t>
            </a:r>
            <a:br>
              <a:rPr lang="en-US" sz="1200">
                <a:latin typeface="+mn-lt"/>
              </a:rPr>
            </a:br>
            <a:r>
              <a:rPr lang="en-US" sz="1200">
                <a:latin typeface="+mn-lt"/>
              </a:rPr>
              <a:t>Provide data-driven insights to stakeholders to support decision-making regarding app category distribution, user ratings, reviews, and update impacts.</a:t>
            </a:r>
          </a:p>
          <a:p>
            <a:pPr marL="457200" lvl="0" indent="-317500" algn="l" rtl="0">
              <a:spcBef>
                <a:spcPts val="0"/>
              </a:spcBef>
              <a:spcAft>
                <a:spcPts val="0"/>
              </a:spcAft>
              <a:buSzPts val="1400"/>
              <a:buChar char="●"/>
            </a:pPr>
            <a:r>
              <a:rPr lang="en-US" sz="1200" b="1">
                <a:latin typeface="+mn-lt"/>
              </a:rPr>
              <a:t>Impact Analysis of App Monetization Strategies: </a:t>
            </a:r>
            <a:br>
              <a:rPr lang="en-US" sz="1200">
                <a:latin typeface="+mn-lt"/>
              </a:rPr>
            </a:br>
            <a:r>
              <a:rPr lang="en-US" sz="1200">
                <a:latin typeface="+mn-lt"/>
              </a:rPr>
              <a:t>Analyze the revenue generation differences between paid and free apps to help refine monetization strategies.</a:t>
            </a:r>
            <a:endParaRPr/>
          </a:p>
        </p:txBody>
      </p:sp>
      <p:grpSp>
        <p:nvGrpSpPr>
          <p:cNvPr id="1462" name="Google Shape;1462;p30"/>
          <p:cNvGrpSpPr/>
          <p:nvPr/>
        </p:nvGrpSpPr>
        <p:grpSpPr>
          <a:xfrm>
            <a:off x="5705925" y="1464088"/>
            <a:ext cx="3200273" cy="2717518"/>
            <a:chOff x="5705925" y="1464088"/>
            <a:chExt cx="3200273" cy="2717518"/>
          </a:xfrm>
        </p:grpSpPr>
        <p:grpSp>
          <p:nvGrpSpPr>
            <p:cNvPr id="1463" name="Google Shape;1463;p30"/>
            <p:cNvGrpSpPr/>
            <p:nvPr/>
          </p:nvGrpSpPr>
          <p:grpSpPr>
            <a:xfrm>
              <a:off x="5705925" y="1464088"/>
              <a:ext cx="3200273" cy="2717518"/>
              <a:chOff x="5705925" y="1464088"/>
              <a:chExt cx="3200273" cy="2717518"/>
            </a:xfrm>
          </p:grpSpPr>
          <p:sp>
            <p:nvSpPr>
              <p:cNvPr id="1464" name="Google Shape;1464;p30"/>
              <p:cNvSpPr/>
              <p:nvPr/>
            </p:nvSpPr>
            <p:spPr>
              <a:xfrm>
                <a:off x="5748801" y="2686691"/>
                <a:ext cx="3032955" cy="870948"/>
              </a:xfrm>
              <a:custGeom>
                <a:avLst/>
                <a:gdLst/>
                <a:ahLst/>
                <a:cxnLst/>
                <a:rect l="l" t="t" r="r" b="b"/>
                <a:pathLst>
                  <a:path w="35440" h="10177" extrusionOk="0">
                    <a:moveTo>
                      <a:pt x="22131" y="1"/>
                    </a:moveTo>
                    <a:lnTo>
                      <a:pt x="16968" y="6266"/>
                    </a:lnTo>
                    <a:lnTo>
                      <a:pt x="13159" y="3810"/>
                    </a:lnTo>
                    <a:lnTo>
                      <a:pt x="7570" y="9349"/>
                    </a:lnTo>
                    <a:lnTo>
                      <a:pt x="3610" y="7194"/>
                    </a:lnTo>
                    <a:lnTo>
                      <a:pt x="1" y="9775"/>
                    </a:lnTo>
                    <a:lnTo>
                      <a:pt x="276" y="10176"/>
                    </a:lnTo>
                    <a:lnTo>
                      <a:pt x="3660" y="7795"/>
                    </a:lnTo>
                    <a:lnTo>
                      <a:pt x="7645" y="9976"/>
                    </a:lnTo>
                    <a:lnTo>
                      <a:pt x="13209" y="4462"/>
                    </a:lnTo>
                    <a:lnTo>
                      <a:pt x="17068" y="6918"/>
                    </a:lnTo>
                    <a:lnTo>
                      <a:pt x="22131" y="778"/>
                    </a:lnTo>
                    <a:lnTo>
                      <a:pt x="27018" y="6316"/>
                    </a:lnTo>
                    <a:lnTo>
                      <a:pt x="30402" y="4136"/>
                    </a:lnTo>
                    <a:lnTo>
                      <a:pt x="35064" y="9374"/>
                    </a:lnTo>
                    <a:lnTo>
                      <a:pt x="35439" y="9023"/>
                    </a:lnTo>
                    <a:lnTo>
                      <a:pt x="30477" y="3459"/>
                    </a:lnTo>
                    <a:lnTo>
                      <a:pt x="27119" y="5640"/>
                    </a:lnTo>
                    <a:lnTo>
                      <a:pt x="22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8702348" y="3383745"/>
                <a:ext cx="126573" cy="124519"/>
              </a:xfrm>
              <a:custGeom>
                <a:avLst/>
                <a:gdLst/>
                <a:ahLst/>
                <a:cxnLst/>
                <a:rect l="l" t="t" r="r" b="b"/>
                <a:pathLst>
                  <a:path w="1479" h="1455" extrusionOk="0">
                    <a:moveTo>
                      <a:pt x="727" y="1"/>
                    </a:moveTo>
                    <a:cubicBezTo>
                      <a:pt x="326" y="1"/>
                      <a:pt x="0" y="327"/>
                      <a:pt x="0" y="728"/>
                    </a:cubicBezTo>
                    <a:cubicBezTo>
                      <a:pt x="0" y="1129"/>
                      <a:pt x="326" y="1455"/>
                      <a:pt x="727" y="1455"/>
                    </a:cubicBezTo>
                    <a:cubicBezTo>
                      <a:pt x="1153" y="1455"/>
                      <a:pt x="1479" y="1129"/>
                      <a:pt x="1479" y="728"/>
                    </a:cubicBezTo>
                    <a:cubicBezTo>
                      <a:pt x="1479" y="327"/>
                      <a:pt x="1153"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8003071" y="3134962"/>
                <a:ext cx="124519" cy="126658"/>
              </a:xfrm>
              <a:custGeom>
                <a:avLst/>
                <a:gdLst/>
                <a:ahLst/>
                <a:cxnLst/>
                <a:rect l="l" t="t" r="r" b="b"/>
                <a:pathLst>
                  <a:path w="1455" h="1480" extrusionOk="0">
                    <a:moveTo>
                      <a:pt x="728" y="1"/>
                    </a:moveTo>
                    <a:cubicBezTo>
                      <a:pt x="326" y="1"/>
                      <a:pt x="1" y="327"/>
                      <a:pt x="1" y="753"/>
                    </a:cubicBezTo>
                    <a:cubicBezTo>
                      <a:pt x="1" y="1154"/>
                      <a:pt x="326" y="1479"/>
                      <a:pt x="728" y="1479"/>
                    </a:cubicBezTo>
                    <a:cubicBezTo>
                      <a:pt x="1129" y="1479"/>
                      <a:pt x="1454" y="1154"/>
                      <a:pt x="1454" y="753"/>
                    </a:cubicBezTo>
                    <a:cubicBezTo>
                      <a:pt x="1454" y="327"/>
                      <a:pt x="1129" y="1"/>
                      <a:pt x="728"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8286171" y="2937614"/>
                <a:ext cx="126658" cy="124519"/>
              </a:xfrm>
              <a:custGeom>
                <a:avLst/>
                <a:gdLst/>
                <a:ahLst/>
                <a:cxnLst/>
                <a:rect l="l" t="t" r="r" b="b"/>
                <a:pathLst>
                  <a:path w="1480" h="1455" extrusionOk="0">
                    <a:moveTo>
                      <a:pt x="753" y="1"/>
                    </a:moveTo>
                    <a:cubicBezTo>
                      <a:pt x="327" y="1"/>
                      <a:pt x="1" y="327"/>
                      <a:pt x="1" y="728"/>
                    </a:cubicBezTo>
                    <a:cubicBezTo>
                      <a:pt x="1" y="1129"/>
                      <a:pt x="327" y="1455"/>
                      <a:pt x="753" y="1455"/>
                    </a:cubicBezTo>
                    <a:cubicBezTo>
                      <a:pt x="1154" y="1455"/>
                      <a:pt x="1480" y="1129"/>
                      <a:pt x="1480" y="728"/>
                    </a:cubicBezTo>
                    <a:cubicBezTo>
                      <a:pt x="1480" y="327"/>
                      <a:pt x="1154" y="1"/>
                      <a:pt x="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7580561" y="2656653"/>
                <a:ext cx="124433" cy="126658"/>
              </a:xfrm>
              <a:custGeom>
                <a:avLst/>
                <a:gdLst/>
                <a:ahLst/>
                <a:cxnLst/>
                <a:rect l="l" t="t" r="r" b="b"/>
                <a:pathLst>
                  <a:path w="1454" h="1480" extrusionOk="0">
                    <a:moveTo>
                      <a:pt x="727" y="1"/>
                    </a:moveTo>
                    <a:cubicBezTo>
                      <a:pt x="326" y="1"/>
                      <a:pt x="0" y="327"/>
                      <a:pt x="0" y="728"/>
                    </a:cubicBezTo>
                    <a:cubicBezTo>
                      <a:pt x="0" y="1129"/>
                      <a:pt x="326" y="1479"/>
                      <a:pt x="727" y="1479"/>
                    </a:cubicBezTo>
                    <a:cubicBezTo>
                      <a:pt x="1128" y="1479"/>
                      <a:pt x="1454" y="1129"/>
                      <a:pt x="1454" y="728"/>
                    </a:cubicBezTo>
                    <a:cubicBezTo>
                      <a:pt x="1454" y="327"/>
                      <a:pt x="1128" y="1"/>
                      <a:pt x="727"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7157966" y="3169280"/>
                <a:ext cx="126658" cy="126658"/>
              </a:xfrm>
              <a:custGeom>
                <a:avLst/>
                <a:gdLst/>
                <a:ahLst/>
                <a:cxnLst/>
                <a:rect l="l" t="t" r="r" b="b"/>
                <a:pathLst>
                  <a:path w="1480" h="1480" extrusionOk="0">
                    <a:moveTo>
                      <a:pt x="753" y="1"/>
                    </a:moveTo>
                    <a:cubicBezTo>
                      <a:pt x="352" y="1"/>
                      <a:pt x="1" y="352"/>
                      <a:pt x="1" y="753"/>
                    </a:cubicBezTo>
                    <a:cubicBezTo>
                      <a:pt x="1" y="1154"/>
                      <a:pt x="352" y="1479"/>
                      <a:pt x="753" y="1479"/>
                    </a:cubicBezTo>
                    <a:cubicBezTo>
                      <a:pt x="1154" y="1479"/>
                      <a:pt x="1480" y="1154"/>
                      <a:pt x="1480" y="753"/>
                    </a:cubicBezTo>
                    <a:cubicBezTo>
                      <a:pt x="1480" y="352"/>
                      <a:pt x="1154" y="1"/>
                      <a:pt x="753"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6819153" y="2999831"/>
                <a:ext cx="126573" cy="126658"/>
              </a:xfrm>
              <a:custGeom>
                <a:avLst/>
                <a:gdLst/>
                <a:ahLst/>
                <a:cxnLst/>
                <a:rect l="l" t="t" r="r" b="b"/>
                <a:pathLst>
                  <a:path w="1479" h="1480" extrusionOk="0">
                    <a:moveTo>
                      <a:pt x="727" y="1"/>
                    </a:moveTo>
                    <a:cubicBezTo>
                      <a:pt x="326" y="1"/>
                      <a:pt x="0" y="327"/>
                      <a:pt x="0" y="728"/>
                    </a:cubicBezTo>
                    <a:cubicBezTo>
                      <a:pt x="0" y="1154"/>
                      <a:pt x="326" y="1479"/>
                      <a:pt x="727" y="1479"/>
                    </a:cubicBezTo>
                    <a:cubicBezTo>
                      <a:pt x="1153" y="1479"/>
                      <a:pt x="1479" y="1154"/>
                      <a:pt x="1479" y="728"/>
                    </a:cubicBezTo>
                    <a:cubicBezTo>
                      <a:pt x="1479" y="327"/>
                      <a:pt x="1153" y="1"/>
                      <a:pt x="727"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6351543" y="3445962"/>
                <a:ext cx="126658" cy="126658"/>
              </a:xfrm>
              <a:custGeom>
                <a:avLst/>
                <a:gdLst/>
                <a:ahLst/>
                <a:cxnLst/>
                <a:rect l="l" t="t" r="r" b="b"/>
                <a:pathLst>
                  <a:path w="1480" h="1480" extrusionOk="0">
                    <a:moveTo>
                      <a:pt x="752" y="1"/>
                    </a:moveTo>
                    <a:cubicBezTo>
                      <a:pt x="351" y="1"/>
                      <a:pt x="0" y="327"/>
                      <a:pt x="0" y="728"/>
                    </a:cubicBezTo>
                    <a:cubicBezTo>
                      <a:pt x="0" y="1154"/>
                      <a:pt x="351" y="1480"/>
                      <a:pt x="752" y="1480"/>
                    </a:cubicBezTo>
                    <a:cubicBezTo>
                      <a:pt x="1153" y="1480"/>
                      <a:pt x="1479" y="1154"/>
                      <a:pt x="1479" y="728"/>
                    </a:cubicBezTo>
                    <a:cubicBezTo>
                      <a:pt x="1479" y="327"/>
                      <a:pt x="1153" y="1"/>
                      <a:pt x="752"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6019063" y="3261536"/>
                <a:ext cx="124519" cy="126658"/>
              </a:xfrm>
              <a:custGeom>
                <a:avLst/>
                <a:gdLst/>
                <a:ahLst/>
                <a:cxnLst/>
                <a:rect l="l" t="t" r="r" b="b"/>
                <a:pathLst>
                  <a:path w="1455" h="1480" extrusionOk="0">
                    <a:moveTo>
                      <a:pt x="727" y="0"/>
                    </a:moveTo>
                    <a:cubicBezTo>
                      <a:pt x="326" y="0"/>
                      <a:pt x="1" y="326"/>
                      <a:pt x="1" y="727"/>
                    </a:cubicBezTo>
                    <a:cubicBezTo>
                      <a:pt x="1" y="1153"/>
                      <a:pt x="326" y="1479"/>
                      <a:pt x="727" y="1479"/>
                    </a:cubicBezTo>
                    <a:cubicBezTo>
                      <a:pt x="1128" y="1479"/>
                      <a:pt x="1454" y="1153"/>
                      <a:pt x="1454" y="727"/>
                    </a:cubicBezTo>
                    <a:cubicBezTo>
                      <a:pt x="1454" y="326"/>
                      <a:pt x="1128"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6621805" y="1464088"/>
                <a:ext cx="1510059" cy="2655462"/>
              </a:xfrm>
              <a:custGeom>
                <a:avLst/>
                <a:gdLst/>
                <a:ahLst/>
                <a:cxnLst/>
                <a:rect l="l" t="t" r="r" b="b"/>
                <a:pathLst>
                  <a:path w="17645" h="31029" extrusionOk="0">
                    <a:moveTo>
                      <a:pt x="1755" y="1"/>
                    </a:moveTo>
                    <a:cubicBezTo>
                      <a:pt x="802" y="1"/>
                      <a:pt x="0" y="778"/>
                      <a:pt x="0" y="1755"/>
                    </a:cubicBezTo>
                    <a:lnTo>
                      <a:pt x="0" y="29274"/>
                    </a:lnTo>
                    <a:cubicBezTo>
                      <a:pt x="0" y="30252"/>
                      <a:pt x="802" y="31029"/>
                      <a:pt x="1755" y="31029"/>
                    </a:cubicBezTo>
                    <a:lnTo>
                      <a:pt x="15890" y="31029"/>
                    </a:lnTo>
                    <a:cubicBezTo>
                      <a:pt x="16868" y="31029"/>
                      <a:pt x="17644" y="30252"/>
                      <a:pt x="17644" y="29274"/>
                    </a:cubicBezTo>
                    <a:lnTo>
                      <a:pt x="17644" y="1755"/>
                    </a:lnTo>
                    <a:cubicBezTo>
                      <a:pt x="17644" y="778"/>
                      <a:pt x="16868" y="1"/>
                      <a:pt x="15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6729037" y="1700033"/>
                <a:ext cx="1291317" cy="2061365"/>
              </a:xfrm>
              <a:custGeom>
                <a:avLst/>
                <a:gdLst/>
                <a:ahLst/>
                <a:cxnLst/>
                <a:rect l="l" t="t" r="r" b="b"/>
                <a:pathLst>
                  <a:path w="15089" h="24087" extrusionOk="0">
                    <a:moveTo>
                      <a:pt x="0" y="1"/>
                    </a:moveTo>
                    <a:lnTo>
                      <a:pt x="0" y="24086"/>
                    </a:lnTo>
                    <a:lnTo>
                      <a:pt x="15088" y="24086"/>
                    </a:lnTo>
                    <a:lnTo>
                      <a:pt x="150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6924246" y="1541367"/>
                <a:ext cx="915877" cy="53659"/>
              </a:xfrm>
              <a:custGeom>
                <a:avLst/>
                <a:gdLst/>
                <a:ahLst/>
                <a:cxnLst/>
                <a:rect l="l" t="t" r="r" b="b"/>
                <a:pathLst>
                  <a:path w="10702" h="627" extrusionOk="0">
                    <a:moveTo>
                      <a:pt x="301" y="0"/>
                    </a:moveTo>
                    <a:cubicBezTo>
                      <a:pt x="150" y="0"/>
                      <a:pt x="0" y="150"/>
                      <a:pt x="0" y="301"/>
                    </a:cubicBezTo>
                    <a:cubicBezTo>
                      <a:pt x="0" y="476"/>
                      <a:pt x="150" y="627"/>
                      <a:pt x="301" y="627"/>
                    </a:cubicBezTo>
                    <a:lnTo>
                      <a:pt x="10401" y="627"/>
                    </a:lnTo>
                    <a:cubicBezTo>
                      <a:pt x="10552" y="627"/>
                      <a:pt x="10702" y="476"/>
                      <a:pt x="10702" y="301"/>
                    </a:cubicBezTo>
                    <a:cubicBezTo>
                      <a:pt x="10702" y="150"/>
                      <a:pt x="10552" y="0"/>
                      <a:pt x="10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8251853" y="2144025"/>
                <a:ext cx="148139" cy="145914"/>
              </a:xfrm>
              <a:custGeom>
                <a:avLst/>
                <a:gdLst/>
                <a:ahLst/>
                <a:cxnLst/>
                <a:rect l="l" t="t" r="r" b="b"/>
                <a:pathLst>
                  <a:path w="1731" h="1705" extrusionOk="0">
                    <a:moveTo>
                      <a:pt x="302" y="1"/>
                    </a:moveTo>
                    <a:lnTo>
                      <a:pt x="1" y="301"/>
                    </a:lnTo>
                    <a:lnTo>
                      <a:pt x="1430" y="1705"/>
                    </a:lnTo>
                    <a:lnTo>
                      <a:pt x="1730" y="1404"/>
                    </a:lnTo>
                    <a:lnTo>
                      <a:pt x="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8254078" y="2144025"/>
                <a:ext cx="143774" cy="145914"/>
              </a:xfrm>
              <a:custGeom>
                <a:avLst/>
                <a:gdLst/>
                <a:ahLst/>
                <a:cxnLst/>
                <a:rect l="l" t="t" r="r" b="b"/>
                <a:pathLst>
                  <a:path w="1680" h="1705" extrusionOk="0">
                    <a:moveTo>
                      <a:pt x="1404" y="1"/>
                    </a:moveTo>
                    <a:lnTo>
                      <a:pt x="0" y="1404"/>
                    </a:lnTo>
                    <a:lnTo>
                      <a:pt x="276" y="1705"/>
                    </a:lnTo>
                    <a:lnTo>
                      <a:pt x="1679" y="301"/>
                    </a:lnTo>
                    <a:lnTo>
                      <a:pt x="1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8284031" y="1899521"/>
                <a:ext cx="622167" cy="92341"/>
              </a:xfrm>
              <a:custGeom>
                <a:avLst/>
                <a:gdLst/>
                <a:ahLst/>
                <a:cxnLst/>
                <a:rect l="l" t="t" r="r" b="b"/>
                <a:pathLst>
                  <a:path w="7270" h="1079" extrusionOk="0">
                    <a:moveTo>
                      <a:pt x="7094" y="1"/>
                    </a:moveTo>
                    <a:lnTo>
                      <a:pt x="6542" y="652"/>
                    </a:lnTo>
                    <a:cubicBezTo>
                      <a:pt x="6442" y="752"/>
                      <a:pt x="6317" y="803"/>
                      <a:pt x="6166" y="803"/>
                    </a:cubicBezTo>
                    <a:cubicBezTo>
                      <a:pt x="6041" y="803"/>
                      <a:pt x="5891" y="752"/>
                      <a:pt x="5815" y="627"/>
                    </a:cubicBezTo>
                    <a:lnTo>
                      <a:pt x="5565" y="326"/>
                    </a:lnTo>
                    <a:cubicBezTo>
                      <a:pt x="5440" y="176"/>
                      <a:pt x="5239" y="101"/>
                      <a:pt x="5064" y="76"/>
                    </a:cubicBezTo>
                    <a:cubicBezTo>
                      <a:pt x="4863" y="76"/>
                      <a:pt x="4688" y="151"/>
                      <a:pt x="4537" y="276"/>
                    </a:cubicBezTo>
                    <a:lnTo>
                      <a:pt x="4086" y="727"/>
                    </a:lnTo>
                    <a:cubicBezTo>
                      <a:pt x="3986" y="803"/>
                      <a:pt x="3861" y="853"/>
                      <a:pt x="3735" y="853"/>
                    </a:cubicBezTo>
                    <a:cubicBezTo>
                      <a:pt x="3585" y="853"/>
                      <a:pt x="3485" y="803"/>
                      <a:pt x="3384" y="702"/>
                    </a:cubicBezTo>
                    <a:lnTo>
                      <a:pt x="2983" y="276"/>
                    </a:lnTo>
                    <a:cubicBezTo>
                      <a:pt x="2858" y="126"/>
                      <a:pt x="2683" y="51"/>
                      <a:pt x="2482" y="51"/>
                    </a:cubicBezTo>
                    <a:cubicBezTo>
                      <a:pt x="2459" y="47"/>
                      <a:pt x="2437" y="46"/>
                      <a:pt x="2414" y="46"/>
                    </a:cubicBezTo>
                    <a:cubicBezTo>
                      <a:pt x="2262" y="46"/>
                      <a:pt x="2112" y="117"/>
                      <a:pt x="1981" y="226"/>
                    </a:cubicBezTo>
                    <a:lnTo>
                      <a:pt x="1455" y="727"/>
                    </a:lnTo>
                    <a:cubicBezTo>
                      <a:pt x="1370" y="812"/>
                      <a:pt x="1250" y="856"/>
                      <a:pt x="1129" y="856"/>
                    </a:cubicBezTo>
                    <a:cubicBezTo>
                      <a:pt x="999" y="856"/>
                      <a:pt x="868" y="806"/>
                      <a:pt x="778" y="702"/>
                    </a:cubicBezTo>
                    <a:lnTo>
                      <a:pt x="151" y="51"/>
                    </a:lnTo>
                    <a:lnTo>
                      <a:pt x="1" y="201"/>
                    </a:lnTo>
                    <a:lnTo>
                      <a:pt x="627" y="853"/>
                    </a:lnTo>
                    <a:cubicBezTo>
                      <a:pt x="756" y="994"/>
                      <a:pt x="937" y="1063"/>
                      <a:pt x="1120" y="1063"/>
                    </a:cubicBezTo>
                    <a:cubicBezTo>
                      <a:pt x="1294" y="1063"/>
                      <a:pt x="1470" y="1000"/>
                      <a:pt x="1605" y="878"/>
                    </a:cubicBezTo>
                    <a:lnTo>
                      <a:pt x="2131" y="376"/>
                    </a:lnTo>
                    <a:cubicBezTo>
                      <a:pt x="2231" y="301"/>
                      <a:pt x="2357" y="251"/>
                      <a:pt x="2482" y="251"/>
                    </a:cubicBezTo>
                    <a:cubicBezTo>
                      <a:pt x="2607" y="251"/>
                      <a:pt x="2733" y="326"/>
                      <a:pt x="2833" y="402"/>
                    </a:cubicBezTo>
                    <a:lnTo>
                      <a:pt x="3234" y="853"/>
                    </a:lnTo>
                    <a:cubicBezTo>
                      <a:pt x="3359" y="978"/>
                      <a:pt x="3535" y="1053"/>
                      <a:pt x="3710" y="1078"/>
                    </a:cubicBezTo>
                    <a:cubicBezTo>
                      <a:pt x="3911" y="1078"/>
                      <a:pt x="4086" y="1003"/>
                      <a:pt x="4211" y="878"/>
                    </a:cubicBezTo>
                    <a:lnTo>
                      <a:pt x="4688" y="427"/>
                    </a:lnTo>
                    <a:cubicBezTo>
                      <a:pt x="4788" y="326"/>
                      <a:pt x="4913" y="301"/>
                      <a:pt x="5039" y="301"/>
                    </a:cubicBezTo>
                    <a:cubicBezTo>
                      <a:pt x="5189" y="301"/>
                      <a:pt x="5314" y="376"/>
                      <a:pt x="5389" y="477"/>
                    </a:cubicBezTo>
                    <a:lnTo>
                      <a:pt x="5640" y="777"/>
                    </a:lnTo>
                    <a:cubicBezTo>
                      <a:pt x="5765" y="928"/>
                      <a:pt x="5966" y="1003"/>
                      <a:pt x="6166" y="1028"/>
                    </a:cubicBezTo>
                    <a:cubicBezTo>
                      <a:pt x="6367" y="1028"/>
                      <a:pt x="6567" y="928"/>
                      <a:pt x="6693" y="777"/>
                    </a:cubicBezTo>
                    <a:lnTo>
                      <a:pt x="7269" y="151"/>
                    </a:lnTo>
                    <a:lnTo>
                      <a:pt x="7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6924246" y="1886684"/>
                <a:ext cx="368935" cy="238169"/>
              </a:xfrm>
              <a:custGeom>
                <a:avLst/>
                <a:gdLst/>
                <a:ahLst/>
                <a:cxnLst/>
                <a:rect l="l" t="t" r="r" b="b"/>
                <a:pathLst>
                  <a:path w="4311" h="2783" extrusionOk="0">
                    <a:moveTo>
                      <a:pt x="0" y="0"/>
                    </a:moveTo>
                    <a:lnTo>
                      <a:pt x="0" y="2782"/>
                    </a:lnTo>
                    <a:lnTo>
                      <a:pt x="4311" y="2782"/>
                    </a:lnTo>
                    <a:lnTo>
                      <a:pt x="4311" y="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6924246" y="2182622"/>
                <a:ext cx="482671" cy="238169"/>
              </a:xfrm>
              <a:custGeom>
                <a:avLst/>
                <a:gdLst/>
                <a:ahLst/>
                <a:cxnLst/>
                <a:rect l="l" t="t" r="r" b="b"/>
                <a:pathLst>
                  <a:path w="5640" h="2783" extrusionOk="0">
                    <a:moveTo>
                      <a:pt x="0" y="1"/>
                    </a:moveTo>
                    <a:lnTo>
                      <a:pt x="0" y="2758"/>
                    </a:lnTo>
                    <a:lnTo>
                      <a:pt x="5639" y="2783"/>
                    </a:lnTo>
                    <a:lnTo>
                      <a:pt x="5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6922107" y="2472226"/>
                <a:ext cx="1340611" cy="240309"/>
              </a:xfrm>
              <a:custGeom>
                <a:avLst/>
                <a:gdLst/>
                <a:ahLst/>
                <a:cxnLst/>
                <a:rect l="l" t="t" r="r" b="b"/>
                <a:pathLst>
                  <a:path w="15665" h="2808" extrusionOk="0">
                    <a:moveTo>
                      <a:pt x="25" y="0"/>
                    </a:moveTo>
                    <a:lnTo>
                      <a:pt x="0" y="2757"/>
                    </a:lnTo>
                    <a:lnTo>
                      <a:pt x="15664" y="2807"/>
                    </a:lnTo>
                    <a:lnTo>
                      <a:pt x="15664" y="25"/>
                    </a:lnTo>
                    <a:lnTo>
                      <a:pt x="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6922107" y="2774668"/>
                <a:ext cx="763630" cy="238169"/>
              </a:xfrm>
              <a:custGeom>
                <a:avLst/>
                <a:gdLst/>
                <a:ahLst/>
                <a:cxnLst/>
                <a:rect l="l" t="t" r="r" b="b"/>
                <a:pathLst>
                  <a:path w="8923" h="2783" extrusionOk="0">
                    <a:moveTo>
                      <a:pt x="0" y="0"/>
                    </a:moveTo>
                    <a:lnTo>
                      <a:pt x="0" y="2757"/>
                    </a:lnTo>
                    <a:lnTo>
                      <a:pt x="8922" y="2782"/>
                    </a:lnTo>
                    <a:lnTo>
                      <a:pt x="8922" y="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6922107" y="3070606"/>
                <a:ext cx="918017" cy="240309"/>
              </a:xfrm>
              <a:custGeom>
                <a:avLst/>
                <a:gdLst/>
                <a:ahLst/>
                <a:cxnLst/>
                <a:rect l="l" t="t" r="r" b="b"/>
                <a:pathLst>
                  <a:path w="10727" h="2808" extrusionOk="0">
                    <a:moveTo>
                      <a:pt x="0" y="1"/>
                    </a:moveTo>
                    <a:lnTo>
                      <a:pt x="0" y="2783"/>
                    </a:lnTo>
                    <a:lnTo>
                      <a:pt x="10727" y="2808"/>
                    </a:lnTo>
                    <a:lnTo>
                      <a:pt x="10727" y="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6922107" y="3383745"/>
                <a:ext cx="1662306" cy="240394"/>
              </a:xfrm>
              <a:custGeom>
                <a:avLst/>
                <a:gdLst/>
                <a:ahLst/>
                <a:cxnLst/>
                <a:rect l="l" t="t" r="r" b="b"/>
                <a:pathLst>
                  <a:path w="19424" h="2809" extrusionOk="0">
                    <a:moveTo>
                      <a:pt x="0" y="1"/>
                    </a:moveTo>
                    <a:lnTo>
                      <a:pt x="0" y="2783"/>
                    </a:lnTo>
                    <a:lnTo>
                      <a:pt x="19424" y="2808"/>
                    </a:lnTo>
                    <a:lnTo>
                      <a:pt x="19424" y="5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6209993" y="1526305"/>
                <a:ext cx="32264" cy="90201"/>
              </a:xfrm>
              <a:custGeom>
                <a:avLst/>
                <a:gdLst/>
                <a:ahLst/>
                <a:cxnLst/>
                <a:rect l="l" t="t" r="r" b="b"/>
                <a:pathLst>
                  <a:path w="377" h="1054" extrusionOk="0">
                    <a:moveTo>
                      <a:pt x="0" y="1"/>
                    </a:moveTo>
                    <a:lnTo>
                      <a:pt x="0" y="1053"/>
                    </a:lnTo>
                    <a:lnTo>
                      <a:pt x="376" y="1053"/>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6209993" y="1659297"/>
                <a:ext cx="32264" cy="90201"/>
              </a:xfrm>
              <a:custGeom>
                <a:avLst/>
                <a:gdLst/>
                <a:ahLst/>
                <a:cxnLst/>
                <a:rect l="l" t="t" r="r" b="b"/>
                <a:pathLst>
                  <a:path w="377" h="1054" extrusionOk="0">
                    <a:moveTo>
                      <a:pt x="0" y="1"/>
                    </a:moveTo>
                    <a:lnTo>
                      <a:pt x="0" y="1053"/>
                    </a:lnTo>
                    <a:lnTo>
                      <a:pt x="376" y="1053"/>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6209993" y="1792289"/>
                <a:ext cx="32264" cy="87976"/>
              </a:xfrm>
              <a:custGeom>
                <a:avLst/>
                <a:gdLst/>
                <a:ahLst/>
                <a:cxnLst/>
                <a:rect l="l" t="t" r="r" b="b"/>
                <a:pathLst>
                  <a:path w="377" h="1028" extrusionOk="0">
                    <a:moveTo>
                      <a:pt x="0" y="0"/>
                    </a:moveTo>
                    <a:lnTo>
                      <a:pt x="0" y="1028"/>
                    </a:lnTo>
                    <a:lnTo>
                      <a:pt x="376" y="1028"/>
                    </a:lnTo>
                    <a:lnTo>
                      <a:pt x="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6209993" y="1925281"/>
                <a:ext cx="32264" cy="87976"/>
              </a:xfrm>
              <a:custGeom>
                <a:avLst/>
                <a:gdLst/>
                <a:ahLst/>
                <a:cxnLst/>
                <a:rect l="l" t="t" r="r" b="b"/>
                <a:pathLst>
                  <a:path w="377" h="1028" extrusionOk="0">
                    <a:moveTo>
                      <a:pt x="0" y="0"/>
                    </a:moveTo>
                    <a:lnTo>
                      <a:pt x="0" y="1028"/>
                    </a:lnTo>
                    <a:lnTo>
                      <a:pt x="376" y="1028"/>
                    </a:lnTo>
                    <a:lnTo>
                      <a:pt x="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6209993" y="2058273"/>
                <a:ext cx="32264" cy="87976"/>
              </a:xfrm>
              <a:custGeom>
                <a:avLst/>
                <a:gdLst/>
                <a:ahLst/>
                <a:cxnLst/>
                <a:rect l="l" t="t" r="r" b="b"/>
                <a:pathLst>
                  <a:path w="377" h="1028" extrusionOk="0">
                    <a:moveTo>
                      <a:pt x="0" y="0"/>
                    </a:moveTo>
                    <a:lnTo>
                      <a:pt x="0" y="1028"/>
                    </a:lnTo>
                    <a:lnTo>
                      <a:pt x="376" y="1028"/>
                    </a:lnTo>
                    <a:lnTo>
                      <a:pt x="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6209993" y="2189126"/>
                <a:ext cx="32264" cy="90116"/>
              </a:xfrm>
              <a:custGeom>
                <a:avLst/>
                <a:gdLst/>
                <a:ahLst/>
                <a:cxnLst/>
                <a:rect l="l" t="t" r="r" b="b"/>
                <a:pathLst>
                  <a:path w="377" h="1053" extrusionOk="0">
                    <a:moveTo>
                      <a:pt x="0" y="0"/>
                    </a:moveTo>
                    <a:lnTo>
                      <a:pt x="0" y="1053"/>
                    </a:lnTo>
                    <a:lnTo>
                      <a:pt x="376" y="1053"/>
                    </a:lnTo>
                    <a:lnTo>
                      <a:pt x="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6209993" y="2322033"/>
                <a:ext cx="32264" cy="90201"/>
              </a:xfrm>
              <a:custGeom>
                <a:avLst/>
                <a:gdLst/>
                <a:ahLst/>
                <a:cxnLst/>
                <a:rect l="l" t="t" r="r" b="b"/>
                <a:pathLst>
                  <a:path w="377" h="1054" extrusionOk="0">
                    <a:moveTo>
                      <a:pt x="0" y="1"/>
                    </a:moveTo>
                    <a:lnTo>
                      <a:pt x="0" y="1054"/>
                    </a:lnTo>
                    <a:lnTo>
                      <a:pt x="376" y="1054"/>
                    </a:lnTo>
                    <a:lnTo>
                      <a:pt x="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5705925" y="3079249"/>
                <a:ext cx="570647" cy="32264"/>
              </a:xfrm>
              <a:custGeom>
                <a:avLst/>
                <a:gdLst/>
                <a:ahLst/>
                <a:cxnLst/>
                <a:rect l="l" t="t" r="r" b="b"/>
                <a:pathLst>
                  <a:path w="6668" h="377" extrusionOk="0">
                    <a:moveTo>
                      <a:pt x="0" y="0"/>
                    </a:moveTo>
                    <a:lnTo>
                      <a:pt x="0" y="376"/>
                    </a:lnTo>
                    <a:lnTo>
                      <a:pt x="6667" y="376"/>
                    </a:lnTo>
                    <a:lnTo>
                      <a:pt x="6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5928947" y="2974071"/>
                <a:ext cx="315448" cy="32264"/>
              </a:xfrm>
              <a:custGeom>
                <a:avLst/>
                <a:gdLst/>
                <a:ahLst/>
                <a:cxnLst/>
                <a:rect l="l" t="t" r="r" b="b"/>
                <a:pathLst>
                  <a:path w="3686" h="377" extrusionOk="0">
                    <a:moveTo>
                      <a:pt x="1" y="1"/>
                    </a:moveTo>
                    <a:lnTo>
                      <a:pt x="1" y="377"/>
                    </a:lnTo>
                    <a:lnTo>
                      <a:pt x="3685" y="377"/>
                    </a:lnTo>
                    <a:lnTo>
                      <a:pt x="3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6360101" y="3181090"/>
                <a:ext cx="377579" cy="1000516"/>
              </a:xfrm>
              <a:custGeom>
                <a:avLst/>
                <a:gdLst/>
                <a:ahLst/>
                <a:cxnLst/>
                <a:rect l="l" t="t" r="r" b="b"/>
                <a:pathLst>
                  <a:path w="4412" h="11691" extrusionOk="0">
                    <a:moveTo>
                      <a:pt x="1777" y="1"/>
                    </a:moveTo>
                    <a:cubicBezTo>
                      <a:pt x="1539" y="1"/>
                      <a:pt x="1255" y="106"/>
                      <a:pt x="903" y="414"/>
                    </a:cubicBezTo>
                    <a:cubicBezTo>
                      <a:pt x="903" y="414"/>
                      <a:pt x="1" y="2219"/>
                      <a:pt x="502" y="5477"/>
                    </a:cubicBezTo>
                    <a:cubicBezTo>
                      <a:pt x="1028" y="8735"/>
                      <a:pt x="2707" y="9687"/>
                      <a:pt x="1855" y="11091"/>
                    </a:cubicBezTo>
                    <a:cubicBezTo>
                      <a:pt x="1780" y="11241"/>
                      <a:pt x="1379" y="11467"/>
                      <a:pt x="1404" y="11617"/>
                    </a:cubicBezTo>
                    <a:cubicBezTo>
                      <a:pt x="1411" y="11664"/>
                      <a:pt x="1496" y="11691"/>
                      <a:pt x="1621" y="11691"/>
                    </a:cubicBezTo>
                    <a:cubicBezTo>
                      <a:pt x="1970" y="11691"/>
                      <a:pt x="2628" y="11480"/>
                      <a:pt x="2757" y="10890"/>
                    </a:cubicBezTo>
                    <a:cubicBezTo>
                      <a:pt x="2757" y="10890"/>
                      <a:pt x="3158" y="9186"/>
                      <a:pt x="2657" y="6905"/>
                    </a:cubicBezTo>
                    <a:cubicBezTo>
                      <a:pt x="2056" y="4123"/>
                      <a:pt x="4412" y="1818"/>
                      <a:pt x="2507" y="314"/>
                    </a:cubicBezTo>
                    <a:cubicBezTo>
                      <a:pt x="2310" y="173"/>
                      <a:pt x="2081" y="1"/>
                      <a:pt x="1777" y="1"/>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6508069" y="3132395"/>
                <a:ext cx="538298" cy="639026"/>
              </a:xfrm>
              <a:custGeom>
                <a:avLst/>
                <a:gdLst/>
                <a:ahLst/>
                <a:cxnLst/>
                <a:rect l="l" t="t" r="r" b="b"/>
                <a:pathLst>
                  <a:path w="6290" h="7467" extrusionOk="0">
                    <a:moveTo>
                      <a:pt x="2249" y="0"/>
                    </a:moveTo>
                    <a:cubicBezTo>
                      <a:pt x="2218" y="0"/>
                      <a:pt x="2187" y="2"/>
                      <a:pt x="2156" y="6"/>
                    </a:cubicBezTo>
                    <a:cubicBezTo>
                      <a:pt x="1404" y="81"/>
                      <a:pt x="1" y="858"/>
                      <a:pt x="1204" y="2838"/>
                    </a:cubicBezTo>
                    <a:cubicBezTo>
                      <a:pt x="1630" y="3565"/>
                      <a:pt x="3034" y="3840"/>
                      <a:pt x="3785" y="4768"/>
                    </a:cubicBezTo>
                    <a:cubicBezTo>
                      <a:pt x="4312" y="5394"/>
                      <a:pt x="903" y="4918"/>
                      <a:pt x="1028" y="6722"/>
                    </a:cubicBezTo>
                    <a:cubicBezTo>
                      <a:pt x="1028" y="6722"/>
                      <a:pt x="1050" y="7467"/>
                      <a:pt x="1190" y="7467"/>
                    </a:cubicBezTo>
                    <a:cubicBezTo>
                      <a:pt x="1202" y="7467"/>
                      <a:pt x="1215" y="7461"/>
                      <a:pt x="1229" y="7449"/>
                    </a:cubicBezTo>
                    <a:cubicBezTo>
                      <a:pt x="1429" y="7299"/>
                      <a:pt x="1480" y="6522"/>
                      <a:pt x="1780" y="6497"/>
                    </a:cubicBezTo>
                    <a:cubicBezTo>
                      <a:pt x="1794" y="6496"/>
                      <a:pt x="1813" y="6495"/>
                      <a:pt x="1837" y="6495"/>
                    </a:cubicBezTo>
                    <a:cubicBezTo>
                      <a:pt x="1995" y="6495"/>
                      <a:pt x="2377" y="6514"/>
                      <a:pt x="2853" y="6514"/>
                    </a:cubicBezTo>
                    <a:cubicBezTo>
                      <a:pt x="4129" y="6514"/>
                      <a:pt x="6079" y="6383"/>
                      <a:pt x="6166" y="5419"/>
                    </a:cubicBezTo>
                    <a:cubicBezTo>
                      <a:pt x="6289" y="4093"/>
                      <a:pt x="3765" y="0"/>
                      <a:pt x="2249"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6383721" y="3112198"/>
                <a:ext cx="686437" cy="943348"/>
              </a:xfrm>
              <a:custGeom>
                <a:avLst/>
                <a:gdLst/>
                <a:ahLst/>
                <a:cxnLst/>
                <a:rect l="l" t="t" r="r" b="b"/>
                <a:pathLst>
                  <a:path w="8021" h="11023" extrusionOk="0">
                    <a:moveTo>
                      <a:pt x="3565" y="0"/>
                    </a:moveTo>
                    <a:cubicBezTo>
                      <a:pt x="3065" y="0"/>
                      <a:pt x="2518" y="265"/>
                      <a:pt x="2281" y="943"/>
                    </a:cubicBezTo>
                    <a:cubicBezTo>
                      <a:pt x="1983" y="663"/>
                      <a:pt x="1657" y="451"/>
                      <a:pt x="1347" y="451"/>
                    </a:cubicBezTo>
                    <a:cubicBezTo>
                      <a:pt x="745" y="451"/>
                      <a:pt x="208" y="1252"/>
                      <a:pt x="75" y="3901"/>
                    </a:cubicBezTo>
                    <a:cubicBezTo>
                      <a:pt x="0" y="5329"/>
                      <a:pt x="226" y="6658"/>
                      <a:pt x="301" y="7234"/>
                    </a:cubicBezTo>
                    <a:cubicBezTo>
                      <a:pt x="376" y="7836"/>
                      <a:pt x="1679" y="10943"/>
                      <a:pt x="1679" y="10943"/>
                    </a:cubicBezTo>
                    <a:cubicBezTo>
                      <a:pt x="1810" y="11000"/>
                      <a:pt x="1934" y="11022"/>
                      <a:pt x="2046" y="11022"/>
                    </a:cubicBezTo>
                    <a:cubicBezTo>
                      <a:pt x="2428" y="11022"/>
                      <a:pt x="2682" y="10768"/>
                      <a:pt x="2682" y="10768"/>
                    </a:cubicBezTo>
                    <a:cubicBezTo>
                      <a:pt x="2882" y="9866"/>
                      <a:pt x="2532" y="7610"/>
                      <a:pt x="2406" y="6658"/>
                    </a:cubicBezTo>
                    <a:cubicBezTo>
                      <a:pt x="2331" y="6081"/>
                      <a:pt x="2707" y="4578"/>
                      <a:pt x="2983" y="3500"/>
                    </a:cubicBezTo>
                    <a:cubicBezTo>
                      <a:pt x="3233" y="3675"/>
                      <a:pt x="3509" y="3851"/>
                      <a:pt x="3835" y="4026"/>
                    </a:cubicBezTo>
                    <a:cubicBezTo>
                      <a:pt x="3835" y="4026"/>
                      <a:pt x="5489" y="4828"/>
                      <a:pt x="5138" y="5154"/>
                    </a:cubicBezTo>
                    <a:cubicBezTo>
                      <a:pt x="4888" y="5380"/>
                      <a:pt x="3735" y="5405"/>
                      <a:pt x="3133" y="5680"/>
                    </a:cubicBezTo>
                    <a:cubicBezTo>
                      <a:pt x="3133" y="5680"/>
                      <a:pt x="3008" y="6332"/>
                      <a:pt x="3409" y="6808"/>
                    </a:cubicBezTo>
                    <a:cubicBezTo>
                      <a:pt x="3409" y="6808"/>
                      <a:pt x="3921" y="6872"/>
                      <a:pt x="4593" y="6872"/>
                    </a:cubicBezTo>
                    <a:cubicBezTo>
                      <a:pt x="5759" y="6872"/>
                      <a:pt x="7408" y="6680"/>
                      <a:pt x="7695" y="5630"/>
                    </a:cubicBezTo>
                    <a:cubicBezTo>
                      <a:pt x="8020" y="4402"/>
                      <a:pt x="5940" y="1244"/>
                      <a:pt x="4211" y="166"/>
                    </a:cubicBezTo>
                    <a:cubicBezTo>
                      <a:pt x="4032" y="61"/>
                      <a:pt x="3804"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6426597" y="3112198"/>
                <a:ext cx="450493" cy="162345"/>
              </a:xfrm>
              <a:custGeom>
                <a:avLst/>
                <a:gdLst/>
                <a:ahLst/>
                <a:cxnLst/>
                <a:rect l="l" t="t" r="r" b="b"/>
                <a:pathLst>
                  <a:path w="5264" h="1897" extrusionOk="0">
                    <a:moveTo>
                      <a:pt x="3064" y="0"/>
                    </a:moveTo>
                    <a:cubicBezTo>
                      <a:pt x="2564" y="0"/>
                      <a:pt x="2017" y="265"/>
                      <a:pt x="1780" y="943"/>
                    </a:cubicBezTo>
                    <a:cubicBezTo>
                      <a:pt x="1504" y="692"/>
                      <a:pt x="1194" y="526"/>
                      <a:pt x="893" y="526"/>
                    </a:cubicBezTo>
                    <a:cubicBezTo>
                      <a:pt x="565" y="526"/>
                      <a:pt x="249" y="723"/>
                      <a:pt x="1" y="1219"/>
                    </a:cubicBezTo>
                    <a:cubicBezTo>
                      <a:pt x="192" y="1662"/>
                      <a:pt x="1384" y="1896"/>
                      <a:pt x="2684" y="1896"/>
                    </a:cubicBezTo>
                    <a:cubicBezTo>
                      <a:pt x="3592" y="1896"/>
                      <a:pt x="4553" y="1782"/>
                      <a:pt x="5264" y="1545"/>
                    </a:cubicBezTo>
                    <a:cubicBezTo>
                      <a:pt x="5113" y="1395"/>
                      <a:pt x="4988" y="1244"/>
                      <a:pt x="4863" y="1119"/>
                    </a:cubicBezTo>
                    <a:cubicBezTo>
                      <a:pt x="4487" y="743"/>
                      <a:pt x="4086" y="392"/>
                      <a:pt x="3710" y="166"/>
                    </a:cubicBezTo>
                    <a:cubicBezTo>
                      <a:pt x="3531" y="61"/>
                      <a:pt x="3303" y="0"/>
                      <a:pt x="3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6409481" y="3280792"/>
                <a:ext cx="85837" cy="66581"/>
              </a:xfrm>
              <a:custGeom>
                <a:avLst/>
                <a:gdLst/>
                <a:ahLst/>
                <a:cxnLst/>
                <a:rect l="l" t="t" r="r" b="b"/>
                <a:pathLst>
                  <a:path w="1003" h="778" extrusionOk="0">
                    <a:moveTo>
                      <a:pt x="952" y="1"/>
                    </a:moveTo>
                    <a:lnTo>
                      <a:pt x="927" y="26"/>
                    </a:lnTo>
                    <a:cubicBezTo>
                      <a:pt x="802" y="602"/>
                      <a:pt x="426" y="703"/>
                      <a:pt x="25" y="703"/>
                    </a:cubicBezTo>
                    <a:lnTo>
                      <a:pt x="0" y="753"/>
                    </a:lnTo>
                    <a:lnTo>
                      <a:pt x="25" y="778"/>
                    </a:lnTo>
                    <a:cubicBezTo>
                      <a:pt x="426" y="778"/>
                      <a:pt x="852" y="678"/>
                      <a:pt x="1003" y="51"/>
                    </a:cubicBezTo>
                    <a:lnTo>
                      <a:pt x="9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6838409" y="3272234"/>
                <a:ext cx="81558" cy="68721"/>
              </a:xfrm>
              <a:custGeom>
                <a:avLst/>
                <a:gdLst/>
                <a:ahLst/>
                <a:cxnLst/>
                <a:rect l="l" t="t" r="r" b="b"/>
                <a:pathLst>
                  <a:path w="953" h="803" extrusionOk="0">
                    <a:moveTo>
                      <a:pt x="26" y="1"/>
                    </a:moveTo>
                    <a:lnTo>
                      <a:pt x="1" y="51"/>
                    </a:lnTo>
                    <a:cubicBezTo>
                      <a:pt x="101" y="527"/>
                      <a:pt x="377" y="753"/>
                      <a:pt x="903" y="803"/>
                    </a:cubicBezTo>
                    <a:lnTo>
                      <a:pt x="953" y="778"/>
                    </a:lnTo>
                    <a:lnTo>
                      <a:pt x="928" y="728"/>
                    </a:lnTo>
                    <a:cubicBezTo>
                      <a:pt x="427" y="702"/>
                      <a:pt x="151" y="477"/>
                      <a:pt x="76" y="26"/>
                    </a:cubicBez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6263566" y="2466749"/>
                <a:ext cx="532051" cy="582372"/>
              </a:xfrm>
              <a:custGeom>
                <a:avLst/>
                <a:gdLst/>
                <a:ahLst/>
                <a:cxnLst/>
                <a:rect l="l" t="t" r="r" b="b"/>
                <a:pathLst>
                  <a:path w="6217" h="6805" extrusionOk="0">
                    <a:moveTo>
                      <a:pt x="4103" y="1"/>
                    </a:moveTo>
                    <a:cubicBezTo>
                      <a:pt x="3644" y="1"/>
                      <a:pt x="3129" y="232"/>
                      <a:pt x="2708" y="967"/>
                    </a:cubicBezTo>
                    <a:cubicBezTo>
                      <a:pt x="2507" y="1292"/>
                      <a:pt x="2307" y="1894"/>
                      <a:pt x="1605" y="2044"/>
                    </a:cubicBezTo>
                    <a:cubicBezTo>
                      <a:pt x="1104" y="2170"/>
                      <a:pt x="1" y="2896"/>
                      <a:pt x="878" y="4225"/>
                    </a:cubicBezTo>
                    <a:cubicBezTo>
                      <a:pt x="1730" y="5578"/>
                      <a:pt x="126" y="5728"/>
                      <a:pt x="1078" y="6230"/>
                    </a:cubicBezTo>
                    <a:cubicBezTo>
                      <a:pt x="1802" y="6635"/>
                      <a:pt x="2388" y="6804"/>
                      <a:pt x="2872" y="6804"/>
                    </a:cubicBezTo>
                    <a:cubicBezTo>
                      <a:pt x="4064" y="6804"/>
                      <a:pt x="4639" y="5778"/>
                      <a:pt x="5139" y="4726"/>
                    </a:cubicBezTo>
                    <a:cubicBezTo>
                      <a:pt x="6216" y="2420"/>
                      <a:pt x="5916" y="1267"/>
                      <a:pt x="5214" y="465"/>
                    </a:cubicBezTo>
                    <a:cubicBezTo>
                      <a:pt x="5032" y="270"/>
                      <a:pt x="4599"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6398697" y="2719554"/>
                <a:ext cx="443133" cy="532736"/>
              </a:xfrm>
              <a:custGeom>
                <a:avLst/>
                <a:gdLst/>
                <a:ahLst/>
                <a:cxnLst/>
                <a:rect l="l" t="t" r="r" b="b"/>
                <a:pathLst>
                  <a:path w="5178" h="6225" extrusionOk="0">
                    <a:moveTo>
                      <a:pt x="3210" y="1"/>
                    </a:moveTo>
                    <a:cubicBezTo>
                      <a:pt x="2905" y="1"/>
                      <a:pt x="2602" y="45"/>
                      <a:pt x="2357" y="68"/>
                    </a:cubicBezTo>
                    <a:cubicBezTo>
                      <a:pt x="1429" y="168"/>
                      <a:pt x="1" y="820"/>
                      <a:pt x="652" y="2424"/>
                    </a:cubicBezTo>
                    <a:cubicBezTo>
                      <a:pt x="1229" y="3852"/>
                      <a:pt x="126" y="4554"/>
                      <a:pt x="201" y="5556"/>
                    </a:cubicBezTo>
                    <a:cubicBezTo>
                      <a:pt x="243" y="6018"/>
                      <a:pt x="1146" y="6225"/>
                      <a:pt x="2157" y="6225"/>
                    </a:cubicBezTo>
                    <a:cubicBezTo>
                      <a:pt x="3562" y="6225"/>
                      <a:pt x="5178" y="5826"/>
                      <a:pt x="4988" y="5155"/>
                    </a:cubicBezTo>
                    <a:cubicBezTo>
                      <a:pt x="4662" y="4053"/>
                      <a:pt x="4687" y="2449"/>
                      <a:pt x="4637" y="1446"/>
                    </a:cubicBezTo>
                    <a:cubicBezTo>
                      <a:pt x="4603" y="228"/>
                      <a:pt x="3903"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6756937" y="2540862"/>
                <a:ext cx="265983" cy="378349"/>
              </a:xfrm>
              <a:custGeom>
                <a:avLst/>
                <a:gdLst/>
                <a:ahLst/>
                <a:cxnLst/>
                <a:rect l="l" t="t" r="r" b="b"/>
                <a:pathLst>
                  <a:path w="3108" h="4421" extrusionOk="0">
                    <a:moveTo>
                      <a:pt x="2704" y="0"/>
                    </a:moveTo>
                    <a:cubicBezTo>
                      <a:pt x="2679" y="0"/>
                      <a:pt x="2662" y="15"/>
                      <a:pt x="2657" y="25"/>
                    </a:cubicBezTo>
                    <a:cubicBezTo>
                      <a:pt x="2582" y="126"/>
                      <a:pt x="2331" y="451"/>
                      <a:pt x="2532" y="978"/>
                    </a:cubicBezTo>
                    <a:cubicBezTo>
                      <a:pt x="2732" y="1504"/>
                      <a:pt x="2256" y="3033"/>
                      <a:pt x="1855" y="3108"/>
                    </a:cubicBezTo>
                    <a:cubicBezTo>
                      <a:pt x="1782" y="3124"/>
                      <a:pt x="1712" y="3131"/>
                      <a:pt x="1645" y="3131"/>
                    </a:cubicBezTo>
                    <a:cubicBezTo>
                      <a:pt x="1082" y="3131"/>
                      <a:pt x="702" y="2632"/>
                      <a:pt x="702" y="2632"/>
                    </a:cubicBezTo>
                    <a:lnTo>
                      <a:pt x="0" y="3885"/>
                    </a:lnTo>
                    <a:cubicBezTo>
                      <a:pt x="0" y="3885"/>
                      <a:pt x="1007" y="4421"/>
                      <a:pt x="1792" y="4421"/>
                    </a:cubicBezTo>
                    <a:cubicBezTo>
                      <a:pt x="1982" y="4421"/>
                      <a:pt x="2159" y="4389"/>
                      <a:pt x="2306" y="4311"/>
                    </a:cubicBezTo>
                    <a:cubicBezTo>
                      <a:pt x="2506" y="4236"/>
                      <a:pt x="3108" y="3960"/>
                      <a:pt x="3058" y="1980"/>
                    </a:cubicBezTo>
                    <a:cubicBezTo>
                      <a:pt x="3018" y="239"/>
                      <a:pt x="2802" y="0"/>
                      <a:pt x="2704"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6578844" y="2735472"/>
                <a:ext cx="291828" cy="174412"/>
              </a:xfrm>
              <a:custGeom>
                <a:avLst/>
                <a:gdLst/>
                <a:ahLst/>
                <a:cxnLst/>
                <a:rect l="l" t="t" r="r" b="b"/>
                <a:pathLst>
                  <a:path w="3410" h="2038" extrusionOk="0">
                    <a:moveTo>
                      <a:pt x="1751" y="1"/>
                    </a:moveTo>
                    <a:cubicBezTo>
                      <a:pt x="1433" y="1"/>
                      <a:pt x="1145" y="98"/>
                      <a:pt x="978" y="383"/>
                    </a:cubicBezTo>
                    <a:cubicBezTo>
                      <a:pt x="828" y="634"/>
                      <a:pt x="1" y="258"/>
                      <a:pt x="577" y="909"/>
                    </a:cubicBezTo>
                    <a:cubicBezTo>
                      <a:pt x="1029" y="1411"/>
                      <a:pt x="2557" y="2037"/>
                      <a:pt x="2557" y="2037"/>
                    </a:cubicBezTo>
                    <a:cubicBezTo>
                      <a:pt x="2557" y="2037"/>
                      <a:pt x="3410" y="1360"/>
                      <a:pt x="3259" y="458"/>
                    </a:cubicBezTo>
                    <a:cubicBezTo>
                      <a:pt x="3259" y="458"/>
                      <a:pt x="2438" y="1"/>
                      <a:pt x="1751"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6580042" y="2626614"/>
                <a:ext cx="110912" cy="149679"/>
              </a:xfrm>
              <a:custGeom>
                <a:avLst/>
                <a:gdLst/>
                <a:ahLst/>
                <a:cxnLst/>
                <a:rect l="l" t="t" r="r" b="b"/>
                <a:pathLst>
                  <a:path w="1296" h="1749" extrusionOk="0">
                    <a:moveTo>
                      <a:pt x="238" y="1"/>
                    </a:moveTo>
                    <a:cubicBezTo>
                      <a:pt x="238" y="1"/>
                      <a:pt x="388" y="853"/>
                      <a:pt x="137" y="1204"/>
                    </a:cubicBezTo>
                    <a:cubicBezTo>
                      <a:pt x="0" y="1400"/>
                      <a:pt x="796" y="1748"/>
                      <a:pt x="1139" y="1748"/>
                    </a:cubicBezTo>
                    <a:cubicBezTo>
                      <a:pt x="1235" y="1748"/>
                      <a:pt x="1296" y="1721"/>
                      <a:pt x="1290" y="1655"/>
                    </a:cubicBezTo>
                    <a:cubicBezTo>
                      <a:pt x="1240" y="1254"/>
                      <a:pt x="1015" y="1003"/>
                      <a:pt x="1290" y="552"/>
                    </a:cubicBezTo>
                    <a:lnTo>
                      <a:pt x="238" y="1"/>
                    </a:lnTo>
                    <a:close/>
                  </a:path>
                </a:pathLst>
              </a:custGeom>
              <a:solidFill>
                <a:srgbClr val="633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6566007" y="2501067"/>
                <a:ext cx="186736" cy="228926"/>
              </a:xfrm>
              <a:custGeom>
                <a:avLst/>
                <a:gdLst/>
                <a:ahLst/>
                <a:cxnLst/>
                <a:rect l="l" t="t" r="r" b="b"/>
                <a:pathLst>
                  <a:path w="2182" h="2675" extrusionOk="0">
                    <a:moveTo>
                      <a:pt x="1095" y="0"/>
                    </a:moveTo>
                    <a:cubicBezTo>
                      <a:pt x="879" y="0"/>
                      <a:pt x="671" y="108"/>
                      <a:pt x="577" y="215"/>
                    </a:cubicBezTo>
                    <a:cubicBezTo>
                      <a:pt x="176" y="591"/>
                      <a:pt x="1" y="1167"/>
                      <a:pt x="76" y="1468"/>
                    </a:cubicBezTo>
                    <a:cubicBezTo>
                      <a:pt x="267" y="2163"/>
                      <a:pt x="871" y="2674"/>
                      <a:pt x="1253" y="2674"/>
                    </a:cubicBezTo>
                    <a:cubicBezTo>
                      <a:pt x="1270" y="2674"/>
                      <a:pt x="1287" y="2673"/>
                      <a:pt x="1304" y="2671"/>
                    </a:cubicBezTo>
                    <a:cubicBezTo>
                      <a:pt x="2181" y="2571"/>
                      <a:pt x="1830" y="741"/>
                      <a:pt x="1605" y="315"/>
                    </a:cubicBezTo>
                    <a:cubicBezTo>
                      <a:pt x="1476" y="82"/>
                      <a:pt x="1283" y="0"/>
                      <a:pt x="1095" y="0"/>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6533829" y="2487289"/>
                <a:ext cx="202653" cy="177921"/>
              </a:xfrm>
              <a:custGeom>
                <a:avLst/>
                <a:gdLst/>
                <a:ahLst/>
                <a:cxnLst/>
                <a:rect l="l" t="t" r="r" b="b"/>
                <a:pathLst>
                  <a:path w="2368" h="2079" extrusionOk="0">
                    <a:moveTo>
                      <a:pt x="1179" y="0"/>
                    </a:moveTo>
                    <a:cubicBezTo>
                      <a:pt x="925" y="0"/>
                      <a:pt x="683" y="88"/>
                      <a:pt x="527" y="275"/>
                    </a:cubicBezTo>
                    <a:cubicBezTo>
                      <a:pt x="1" y="852"/>
                      <a:pt x="1" y="852"/>
                      <a:pt x="126" y="1228"/>
                    </a:cubicBezTo>
                    <a:cubicBezTo>
                      <a:pt x="146" y="1309"/>
                      <a:pt x="396" y="2078"/>
                      <a:pt x="584" y="2078"/>
                    </a:cubicBezTo>
                    <a:cubicBezTo>
                      <a:pt x="628" y="2078"/>
                      <a:pt x="669" y="2035"/>
                      <a:pt x="702" y="1930"/>
                    </a:cubicBezTo>
                    <a:cubicBezTo>
                      <a:pt x="978" y="1128"/>
                      <a:pt x="1429" y="1378"/>
                      <a:pt x="1680" y="952"/>
                    </a:cubicBezTo>
                    <a:cubicBezTo>
                      <a:pt x="1726" y="870"/>
                      <a:pt x="1778" y="838"/>
                      <a:pt x="1831" y="838"/>
                    </a:cubicBezTo>
                    <a:cubicBezTo>
                      <a:pt x="2006" y="838"/>
                      <a:pt x="2197" y="1185"/>
                      <a:pt x="2261" y="1185"/>
                    </a:cubicBezTo>
                    <a:cubicBezTo>
                      <a:pt x="2271" y="1185"/>
                      <a:pt x="2279" y="1176"/>
                      <a:pt x="2281" y="1153"/>
                    </a:cubicBezTo>
                    <a:cubicBezTo>
                      <a:pt x="2368" y="428"/>
                      <a:pt x="1741"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6160870" y="2617628"/>
                <a:ext cx="300129" cy="364913"/>
              </a:xfrm>
              <a:custGeom>
                <a:avLst/>
                <a:gdLst/>
                <a:ahLst/>
                <a:cxnLst/>
                <a:rect l="l" t="t" r="r" b="b"/>
                <a:pathLst>
                  <a:path w="3507" h="4264" extrusionOk="0">
                    <a:moveTo>
                      <a:pt x="293" y="1"/>
                    </a:moveTo>
                    <a:cubicBezTo>
                      <a:pt x="186" y="1"/>
                      <a:pt x="1" y="271"/>
                      <a:pt x="223" y="2011"/>
                    </a:cubicBezTo>
                    <a:cubicBezTo>
                      <a:pt x="449" y="3965"/>
                      <a:pt x="1075" y="4141"/>
                      <a:pt x="1276" y="4216"/>
                    </a:cubicBezTo>
                    <a:cubicBezTo>
                      <a:pt x="1371" y="4249"/>
                      <a:pt x="1474" y="4263"/>
                      <a:pt x="1583" y="4263"/>
                    </a:cubicBezTo>
                    <a:cubicBezTo>
                      <a:pt x="2396" y="4263"/>
                      <a:pt x="3507" y="3464"/>
                      <a:pt x="3507" y="3464"/>
                    </a:cubicBezTo>
                    <a:lnTo>
                      <a:pt x="2629" y="2336"/>
                    </a:lnTo>
                    <a:cubicBezTo>
                      <a:pt x="2629" y="2336"/>
                      <a:pt x="2280" y="2966"/>
                      <a:pt x="1626" y="2966"/>
                    </a:cubicBezTo>
                    <a:cubicBezTo>
                      <a:pt x="1601" y="2966"/>
                      <a:pt x="1577" y="2965"/>
                      <a:pt x="1552" y="2963"/>
                    </a:cubicBezTo>
                    <a:cubicBezTo>
                      <a:pt x="1151" y="2913"/>
                      <a:pt x="474" y="1484"/>
                      <a:pt x="599" y="933"/>
                    </a:cubicBezTo>
                    <a:cubicBezTo>
                      <a:pt x="725" y="407"/>
                      <a:pt x="424" y="106"/>
                      <a:pt x="349" y="31"/>
                    </a:cubicBezTo>
                    <a:cubicBezTo>
                      <a:pt x="339" y="16"/>
                      <a:pt x="318" y="1"/>
                      <a:pt x="293" y="1"/>
                    </a:cubicBezTo>
                    <a:close/>
                  </a:path>
                </a:pathLst>
              </a:custGeom>
              <a:solidFill>
                <a:srgbClr val="80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6345124" y="2771587"/>
                <a:ext cx="220968" cy="183312"/>
              </a:xfrm>
              <a:custGeom>
                <a:avLst/>
                <a:gdLst/>
                <a:ahLst/>
                <a:cxnLst/>
                <a:rect l="l" t="t" r="r" b="b"/>
                <a:pathLst>
                  <a:path w="2582" h="2142" extrusionOk="0">
                    <a:moveTo>
                      <a:pt x="1648" y="1"/>
                    </a:moveTo>
                    <a:cubicBezTo>
                      <a:pt x="923" y="1"/>
                      <a:pt x="25" y="688"/>
                      <a:pt x="25" y="688"/>
                    </a:cubicBezTo>
                    <a:cubicBezTo>
                      <a:pt x="0" y="1590"/>
                      <a:pt x="953" y="2141"/>
                      <a:pt x="953" y="2141"/>
                    </a:cubicBezTo>
                    <a:cubicBezTo>
                      <a:pt x="953" y="2141"/>
                      <a:pt x="1504" y="1866"/>
                      <a:pt x="2005" y="1390"/>
                    </a:cubicBezTo>
                    <a:cubicBezTo>
                      <a:pt x="2582" y="838"/>
                      <a:pt x="2456" y="512"/>
                      <a:pt x="2281" y="287"/>
                    </a:cubicBezTo>
                    <a:cubicBezTo>
                      <a:pt x="2117" y="78"/>
                      <a:pt x="1892" y="1"/>
                      <a:pt x="1648" y="1"/>
                    </a:cubicBezTo>
                    <a:close/>
                  </a:path>
                </a:pathLst>
              </a:custGeom>
              <a:solidFill>
                <a:srgbClr val="F8C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30"/>
            <p:cNvSpPr/>
            <p:nvPr/>
          </p:nvSpPr>
          <p:spPr>
            <a:xfrm>
              <a:off x="7185198" y="3914344"/>
              <a:ext cx="393967" cy="53649"/>
            </a:xfrm>
            <a:custGeom>
              <a:avLst/>
              <a:gdLst/>
              <a:ahLst/>
              <a:cxnLst/>
              <a:rect l="l" t="t" r="r" b="b"/>
              <a:pathLst>
                <a:path w="10702" h="627" extrusionOk="0">
                  <a:moveTo>
                    <a:pt x="301" y="0"/>
                  </a:moveTo>
                  <a:cubicBezTo>
                    <a:pt x="150" y="0"/>
                    <a:pt x="0" y="150"/>
                    <a:pt x="0" y="301"/>
                  </a:cubicBezTo>
                  <a:cubicBezTo>
                    <a:pt x="0" y="476"/>
                    <a:pt x="150" y="627"/>
                    <a:pt x="301" y="627"/>
                  </a:cubicBezTo>
                  <a:lnTo>
                    <a:pt x="10401" y="627"/>
                  </a:lnTo>
                  <a:cubicBezTo>
                    <a:pt x="10552" y="627"/>
                    <a:pt x="10702" y="476"/>
                    <a:pt x="10702" y="301"/>
                  </a:cubicBezTo>
                  <a:cubicBezTo>
                    <a:pt x="10702" y="150"/>
                    <a:pt x="10552" y="0"/>
                    <a:pt x="10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1">
                                            <p:txEl>
                                              <p:pRg st="0" end="0"/>
                                            </p:txEl>
                                          </p:spTgt>
                                        </p:tgtEl>
                                        <p:attrNameLst>
                                          <p:attrName>style.visibility</p:attrName>
                                        </p:attrNameLst>
                                      </p:cBhvr>
                                      <p:to>
                                        <p:strVal val="visible"/>
                                      </p:to>
                                    </p:set>
                                    <p:anim calcmode="lin" valueType="num">
                                      <p:cBhvr additive="base">
                                        <p:cTn id="7" dur="500" fill="hold"/>
                                        <p:tgtEl>
                                          <p:spTgt spid="14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61">
                                            <p:txEl>
                                              <p:pRg st="1" end="1"/>
                                            </p:txEl>
                                          </p:spTgt>
                                        </p:tgtEl>
                                        <p:attrNameLst>
                                          <p:attrName>style.visibility</p:attrName>
                                        </p:attrNameLst>
                                      </p:cBhvr>
                                      <p:to>
                                        <p:strVal val="visible"/>
                                      </p:to>
                                    </p:set>
                                    <p:anim calcmode="lin" valueType="num">
                                      <p:cBhvr additive="base">
                                        <p:cTn id="13" dur="500" fill="hold"/>
                                        <p:tgtEl>
                                          <p:spTgt spid="146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61">
                                            <p:txEl>
                                              <p:pRg st="2" end="2"/>
                                            </p:txEl>
                                          </p:spTgt>
                                        </p:tgtEl>
                                        <p:attrNameLst>
                                          <p:attrName>style.visibility</p:attrName>
                                        </p:attrNameLst>
                                      </p:cBhvr>
                                      <p:to>
                                        <p:strVal val="visible"/>
                                      </p:to>
                                    </p:set>
                                    <p:anim calcmode="lin" valueType="num">
                                      <p:cBhvr additive="base">
                                        <p:cTn id="19" dur="500" fill="hold"/>
                                        <p:tgtEl>
                                          <p:spTgt spid="146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3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Data Statement</a:t>
            </a:r>
            <a:endParaRPr sz="3200">
              <a:latin typeface="+mj-lt"/>
            </a:endParaRPr>
          </a:p>
        </p:txBody>
      </p:sp>
      <p:pic>
        <p:nvPicPr>
          <p:cNvPr id="3" name="Picture 2">
            <a:extLst>
              <a:ext uri="{FF2B5EF4-FFF2-40B4-BE49-F238E27FC236}">
                <a16:creationId xmlns:a16="http://schemas.microsoft.com/office/drawing/2014/main" id="{520CAB89-0F1F-356A-9F0D-0ACD5CB91FE9}"/>
              </a:ext>
            </a:extLst>
          </p:cNvPr>
          <p:cNvPicPr>
            <a:picLocks noChangeAspect="1"/>
          </p:cNvPicPr>
          <p:nvPr/>
        </p:nvPicPr>
        <p:blipFill>
          <a:blip r:embed="rId3"/>
          <a:stretch>
            <a:fillRect/>
          </a:stretch>
        </p:blipFill>
        <p:spPr>
          <a:xfrm>
            <a:off x="324660" y="1190064"/>
            <a:ext cx="4034275" cy="3080095"/>
          </a:xfrm>
          <a:prstGeom prst="rect">
            <a:avLst/>
          </a:prstGeom>
        </p:spPr>
      </p:pic>
      <p:pic>
        <p:nvPicPr>
          <p:cNvPr id="5" name="Picture 4">
            <a:extLst>
              <a:ext uri="{FF2B5EF4-FFF2-40B4-BE49-F238E27FC236}">
                <a16:creationId xmlns:a16="http://schemas.microsoft.com/office/drawing/2014/main" id="{4C1A41DA-70BB-A7C6-4EAD-2FEF3FAC38F2}"/>
              </a:ext>
            </a:extLst>
          </p:cNvPr>
          <p:cNvPicPr>
            <a:picLocks noChangeAspect="1"/>
          </p:cNvPicPr>
          <p:nvPr/>
        </p:nvPicPr>
        <p:blipFill>
          <a:blip r:embed="rId4"/>
          <a:stretch>
            <a:fillRect/>
          </a:stretch>
        </p:blipFill>
        <p:spPr>
          <a:xfrm>
            <a:off x="4538918" y="1190063"/>
            <a:ext cx="4299204" cy="30800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mj-lt"/>
              </a:rPr>
              <a:t>Methodology</a:t>
            </a:r>
            <a:endParaRPr sz="3200">
              <a:latin typeface="+mj-lt"/>
            </a:endParaRPr>
          </a:p>
        </p:txBody>
      </p:sp>
      <p:sp>
        <p:nvSpPr>
          <p:cNvPr id="1523" name="Google Shape;1523;p32"/>
          <p:cNvSpPr txBox="1"/>
          <p:nvPr/>
        </p:nvSpPr>
        <p:spPr>
          <a:xfrm flipH="1">
            <a:off x="333965" y="2329005"/>
            <a:ext cx="25749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1"/>
                </a:solidFill>
                <a:latin typeface="+mn-lt"/>
                <a:ea typeface="Barlow Semi Condensed"/>
                <a:cs typeface="Barlow Semi Condensed"/>
                <a:sym typeface="Barlow Semi Condensed"/>
              </a:rPr>
              <a:t>Data preparation</a:t>
            </a:r>
            <a:endParaRPr sz="1600" b="1">
              <a:solidFill>
                <a:schemeClr val="dk1"/>
              </a:solidFill>
              <a:latin typeface="+mn-lt"/>
              <a:ea typeface="Barlow Semi Condensed"/>
              <a:cs typeface="Barlow Semi Condensed"/>
              <a:sym typeface="Barlow Semi Condensed"/>
            </a:endParaRPr>
          </a:p>
        </p:txBody>
      </p:sp>
      <p:sp>
        <p:nvSpPr>
          <p:cNvPr id="1524" name="Google Shape;1524;p32"/>
          <p:cNvSpPr txBox="1"/>
          <p:nvPr/>
        </p:nvSpPr>
        <p:spPr>
          <a:xfrm flipH="1">
            <a:off x="708833" y="1722295"/>
            <a:ext cx="1792825" cy="7874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Remove duplicates</a:t>
            </a:r>
            <a:endParaRPr sz="1200">
              <a:solidFill>
                <a:schemeClr val="dk1"/>
              </a:solidFill>
              <a:latin typeface="+mn-lt"/>
              <a:ea typeface="Titillium Web"/>
              <a:cs typeface="Titillium Web"/>
              <a:sym typeface="Titillium Web"/>
            </a:endParaRPr>
          </a:p>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Handle missing values Standardized formats</a:t>
            </a:r>
            <a:endParaRPr sz="1200">
              <a:solidFill>
                <a:schemeClr val="dk1"/>
              </a:solidFill>
              <a:latin typeface="+mn-lt"/>
              <a:ea typeface="Titillium Web"/>
              <a:cs typeface="Titillium Web"/>
              <a:sym typeface="Titillium Web"/>
            </a:endParaRPr>
          </a:p>
        </p:txBody>
      </p:sp>
      <p:sp>
        <p:nvSpPr>
          <p:cNvPr id="1525" name="Google Shape;1525;p32"/>
          <p:cNvSpPr txBox="1"/>
          <p:nvPr/>
        </p:nvSpPr>
        <p:spPr>
          <a:xfrm flipH="1">
            <a:off x="2305761" y="309849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chemeClr val="dk1"/>
                </a:solidFill>
                <a:latin typeface="+mn-lt"/>
                <a:ea typeface="Barlow Semi Condensed"/>
                <a:cs typeface="Barlow Semi Condensed"/>
                <a:sym typeface="Barlow Semi Condensed"/>
              </a:rPr>
              <a:t>EDA Analysis</a:t>
            </a:r>
            <a:endParaRPr sz="1600" b="1">
              <a:solidFill>
                <a:schemeClr val="dk1"/>
              </a:solidFill>
              <a:latin typeface="+mn-lt"/>
              <a:ea typeface="Barlow Semi Condensed"/>
              <a:cs typeface="Barlow Semi Condensed"/>
              <a:sym typeface="Barlow Semi Condensed"/>
            </a:endParaRPr>
          </a:p>
        </p:txBody>
      </p:sp>
      <p:sp>
        <p:nvSpPr>
          <p:cNvPr id="1526" name="Google Shape;1526;p32"/>
          <p:cNvSpPr txBox="1"/>
          <p:nvPr/>
        </p:nvSpPr>
        <p:spPr>
          <a:xfrm flipH="1">
            <a:off x="2188889" y="3335972"/>
            <a:ext cx="2450701" cy="75661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Trends in app numbers over time</a:t>
            </a:r>
            <a:endParaRPr sz="1200">
              <a:solidFill>
                <a:schemeClr val="dk1"/>
              </a:solidFill>
              <a:latin typeface="+mn-lt"/>
              <a:ea typeface="Titillium Web"/>
              <a:cs typeface="Titillium Web"/>
              <a:sym typeface="Titillium Web"/>
            </a:endParaRPr>
          </a:p>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Content ratings distribution</a:t>
            </a:r>
            <a:endParaRPr sz="1200">
              <a:solidFill>
                <a:schemeClr val="dk1"/>
              </a:solidFill>
              <a:latin typeface="+mn-lt"/>
              <a:ea typeface="Titillium Web"/>
              <a:cs typeface="Titillium Web"/>
              <a:sym typeface="Titillium Web"/>
            </a:endParaRPr>
          </a:p>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App categories analysis</a:t>
            </a:r>
            <a:endParaRPr sz="1200">
              <a:solidFill>
                <a:schemeClr val="dk1"/>
              </a:solidFill>
              <a:latin typeface="+mn-lt"/>
              <a:ea typeface="Titillium Web"/>
              <a:cs typeface="Titillium Web"/>
              <a:sym typeface="Titillium Web"/>
            </a:endParaRPr>
          </a:p>
          <a:p>
            <a:pPr marL="0" lvl="0" indent="0" algn="ctr" rtl="0">
              <a:lnSpc>
                <a:spcPct val="115000"/>
              </a:lnSpc>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1527" name="Google Shape;1527;p32"/>
          <p:cNvSpPr txBox="1"/>
          <p:nvPr/>
        </p:nvSpPr>
        <p:spPr>
          <a:xfrm flipH="1">
            <a:off x="4152030" y="2347085"/>
            <a:ext cx="2179399" cy="44515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1"/>
                </a:solidFill>
                <a:latin typeface="+mn-lt"/>
                <a:ea typeface="Barlow Semi Condensed"/>
                <a:cs typeface="Barlow Semi Condensed"/>
                <a:sym typeface="Barlow Semi Condensed"/>
              </a:rPr>
              <a:t>Advanced Analysis</a:t>
            </a:r>
            <a:endParaRPr sz="1600" b="1">
              <a:solidFill>
                <a:schemeClr val="dk1"/>
              </a:solidFill>
              <a:latin typeface="+mn-lt"/>
              <a:ea typeface="Barlow Semi Condensed"/>
              <a:cs typeface="Barlow Semi Condensed"/>
              <a:sym typeface="Barlow Semi Condensed"/>
            </a:endParaRPr>
          </a:p>
        </p:txBody>
      </p:sp>
      <p:sp>
        <p:nvSpPr>
          <p:cNvPr id="1528" name="Google Shape;1528;p32"/>
          <p:cNvSpPr txBox="1"/>
          <p:nvPr/>
        </p:nvSpPr>
        <p:spPr>
          <a:xfrm flipH="1">
            <a:off x="3848157" y="1739228"/>
            <a:ext cx="2789404" cy="8325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Correlation of price, rating, and sentiment with user engagement and downloads</a:t>
            </a:r>
            <a:endParaRPr sz="1200">
              <a:solidFill>
                <a:schemeClr val="dk1"/>
              </a:solidFill>
              <a:latin typeface="+mn-lt"/>
              <a:ea typeface="Titillium Web"/>
              <a:cs typeface="Titillium Web"/>
              <a:sym typeface="Titillium Web"/>
            </a:endParaRPr>
          </a:p>
        </p:txBody>
      </p:sp>
      <p:sp>
        <p:nvSpPr>
          <p:cNvPr id="1529" name="Google Shape;1529;p32"/>
          <p:cNvSpPr txBox="1"/>
          <p:nvPr/>
        </p:nvSpPr>
        <p:spPr>
          <a:xfrm flipH="1">
            <a:off x="6020902" y="3100803"/>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chemeClr val="dk1"/>
                </a:solidFill>
                <a:latin typeface="+mn-lt"/>
                <a:ea typeface="Barlow Semi Condensed"/>
                <a:cs typeface="Barlow Semi Condensed"/>
                <a:sym typeface="Barlow Semi Condensed"/>
              </a:rPr>
              <a:t>Summarize</a:t>
            </a:r>
            <a:endParaRPr sz="1600" b="1">
              <a:solidFill>
                <a:schemeClr val="dk1"/>
              </a:solidFill>
              <a:latin typeface="+mn-lt"/>
              <a:ea typeface="Barlow Semi Condensed"/>
              <a:cs typeface="Barlow Semi Condensed"/>
              <a:sym typeface="Barlow Semi Condensed"/>
            </a:endParaRPr>
          </a:p>
        </p:txBody>
      </p:sp>
      <p:sp>
        <p:nvSpPr>
          <p:cNvPr id="1530" name="Google Shape;1530;p32"/>
          <p:cNvSpPr txBox="1"/>
          <p:nvPr/>
        </p:nvSpPr>
        <p:spPr>
          <a:xfrm flipH="1">
            <a:off x="5681172" y="3339622"/>
            <a:ext cx="2628327" cy="74936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mn-lt"/>
                <a:ea typeface="Titillium Web"/>
                <a:cs typeface="Titillium Web"/>
                <a:sym typeface="Titillium Web"/>
              </a:rPr>
              <a:t>Provide a well-rounded view of the factors contributing to app success on the Google Play Store</a:t>
            </a:r>
            <a:endParaRPr sz="1200">
              <a:solidFill>
                <a:schemeClr val="dk1"/>
              </a:solidFill>
              <a:latin typeface="+mn-lt"/>
              <a:ea typeface="Titillium Web"/>
              <a:cs typeface="Titillium Web"/>
              <a:sym typeface="Titillium Web"/>
            </a:endParaRPr>
          </a:p>
        </p:txBody>
      </p:sp>
      <p:sp>
        <p:nvSpPr>
          <p:cNvPr id="1531" name="Google Shape;1531;p32"/>
          <p:cNvSpPr/>
          <p:nvPr/>
        </p:nvSpPr>
        <p:spPr>
          <a:xfrm>
            <a:off x="1449065" y="2777884"/>
            <a:ext cx="344700" cy="344700"/>
          </a:xfrm>
          <a:prstGeom prst="donut">
            <a:avLst>
              <a:gd name="adj" fmla="val 2129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32" name="Google Shape;1532;p32"/>
          <p:cNvSpPr/>
          <p:nvPr/>
        </p:nvSpPr>
        <p:spPr>
          <a:xfrm>
            <a:off x="3241890" y="2777884"/>
            <a:ext cx="344700" cy="344700"/>
          </a:xfrm>
          <a:prstGeom prst="donut">
            <a:avLst>
              <a:gd name="adj" fmla="val 2129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33" name="Google Shape;1533;p32"/>
          <p:cNvSpPr/>
          <p:nvPr/>
        </p:nvSpPr>
        <p:spPr>
          <a:xfrm>
            <a:off x="5091290" y="2777884"/>
            <a:ext cx="344700" cy="344700"/>
          </a:xfrm>
          <a:prstGeom prst="donut">
            <a:avLst>
              <a:gd name="adj" fmla="val 2129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34" name="Google Shape;1534;p32"/>
          <p:cNvSpPr/>
          <p:nvPr/>
        </p:nvSpPr>
        <p:spPr>
          <a:xfrm>
            <a:off x="6941865" y="2777884"/>
            <a:ext cx="344700" cy="344700"/>
          </a:xfrm>
          <a:prstGeom prst="donut">
            <a:avLst>
              <a:gd name="adj" fmla="val 2129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cxnSp>
        <p:nvCxnSpPr>
          <p:cNvPr id="1535" name="Google Shape;1535;p32"/>
          <p:cNvCxnSpPr>
            <a:stCxn id="1531" idx="6"/>
            <a:endCxn id="1532" idx="2"/>
          </p:cNvCxnSpPr>
          <p:nvPr/>
        </p:nvCxnSpPr>
        <p:spPr>
          <a:xfrm>
            <a:off x="1793765" y="2950234"/>
            <a:ext cx="1448100" cy="600"/>
          </a:xfrm>
          <a:prstGeom prst="bentConnector3">
            <a:avLst>
              <a:gd name="adj1" fmla="val 50001"/>
            </a:avLst>
          </a:prstGeom>
          <a:noFill/>
          <a:ln w="38100" cap="flat" cmpd="sng">
            <a:solidFill>
              <a:schemeClr val="dk2"/>
            </a:solidFill>
            <a:prstDash val="solid"/>
            <a:round/>
            <a:headEnd type="none" w="med" len="med"/>
            <a:tailEnd type="none" w="med" len="med"/>
          </a:ln>
        </p:spPr>
      </p:cxnSp>
      <p:cxnSp>
        <p:nvCxnSpPr>
          <p:cNvPr id="1536" name="Google Shape;1536;p32"/>
          <p:cNvCxnSpPr>
            <a:stCxn id="1532" idx="6"/>
            <a:endCxn id="1533" idx="2"/>
          </p:cNvCxnSpPr>
          <p:nvPr/>
        </p:nvCxnSpPr>
        <p:spPr>
          <a:xfrm>
            <a:off x="3586590" y="2950234"/>
            <a:ext cx="1504800" cy="600"/>
          </a:xfrm>
          <a:prstGeom prst="bentConnector3">
            <a:avLst>
              <a:gd name="adj1" fmla="val 49997"/>
            </a:avLst>
          </a:prstGeom>
          <a:noFill/>
          <a:ln w="38100" cap="flat" cmpd="sng">
            <a:solidFill>
              <a:schemeClr val="dk2"/>
            </a:solidFill>
            <a:prstDash val="solid"/>
            <a:round/>
            <a:headEnd type="none" w="med" len="med"/>
            <a:tailEnd type="none" w="med" len="med"/>
          </a:ln>
        </p:spPr>
      </p:cxnSp>
      <p:cxnSp>
        <p:nvCxnSpPr>
          <p:cNvPr id="1537" name="Google Shape;1537;p32"/>
          <p:cNvCxnSpPr>
            <a:stCxn id="1533" idx="6"/>
            <a:endCxn id="1534" idx="2"/>
          </p:cNvCxnSpPr>
          <p:nvPr/>
        </p:nvCxnSpPr>
        <p:spPr>
          <a:xfrm>
            <a:off x="5435990" y="2950234"/>
            <a:ext cx="1506000" cy="600"/>
          </a:xfrm>
          <a:prstGeom prst="bentConnector3">
            <a:avLst>
              <a:gd name="adj1" fmla="val 49996"/>
            </a:avLst>
          </a:prstGeom>
          <a:noFill/>
          <a:ln w="38100" cap="flat" cmpd="sng">
            <a:solidFill>
              <a:schemeClr val="dk2"/>
            </a:solidFill>
            <a:prstDash val="solid"/>
            <a:round/>
            <a:headEnd type="none" w="med" len="med"/>
            <a:tailEnd type="none" w="med" len="med"/>
          </a:ln>
        </p:spPr>
      </p:cxnSp>
      <p:grpSp>
        <p:nvGrpSpPr>
          <p:cNvPr id="1538" name="Google Shape;1538;p32"/>
          <p:cNvGrpSpPr/>
          <p:nvPr/>
        </p:nvGrpSpPr>
        <p:grpSpPr>
          <a:xfrm>
            <a:off x="1385093" y="3387493"/>
            <a:ext cx="472644" cy="397889"/>
            <a:chOff x="6420960" y="1437175"/>
            <a:chExt cx="1229883" cy="1035360"/>
          </a:xfrm>
        </p:grpSpPr>
        <p:sp>
          <p:nvSpPr>
            <p:cNvPr id="1539" name="Google Shape;1539;p32"/>
            <p:cNvSpPr/>
            <p:nvPr/>
          </p:nvSpPr>
          <p:spPr>
            <a:xfrm>
              <a:off x="6420960" y="1437175"/>
              <a:ext cx="1229883" cy="1035360"/>
            </a:xfrm>
            <a:custGeom>
              <a:avLst/>
              <a:gdLst/>
              <a:ahLst/>
              <a:cxnLst/>
              <a:rect l="l" t="t" r="r" b="b"/>
              <a:pathLst>
                <a:path w="12833" h="10803" extrusionOk="0">
                  <a:moveTo>
                    <a:pt x="6417" y="0"/>
                  </a:moveTo>
                  <a:lnTo>
                    <a:pt x="1" y="10802"/>
                  </a:lnTo>
                  <a:lnTo>
                    <a:pt x="12833" y="10802"/>
                  </a:lnTo>
                  <a:lnTo>
                    <a:pt x="6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6420960" y="2102492"/>
              <a:ext cx="1229883" cy="370038"/>
            </a:xfrm>
            <a:custGeom>
              <a:avLst/>
              <a:gdLst/>
              <a:ahLst/>
              <a:cxnLst/>
              <a:rect l="l" t="t" r="r" b="b"/>
              <a:pathLst>
                <a:path w="12833" h="3861" extrusionOk="0">
                  <a:moveTo>
                    <a:pt x="2281" y="1"/>
                  </a:moveTo>
                  <a:lnTo>
                    <a:pt x="1" y="3860"/>
                  </a:lnTo>
                  <a:lnTo>
                    <a:pt x="12833" y="3860"/>
                  </a:lnTo>
                  <a:lnTo>
                    <a:pt x="105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32"/>
          <p:cNvGrpSpPr/>
          <p:nvPr/>
        </p:nvGrpSpPr>
        <p:grpSpPr>
          <a:xfrm>
            <a:off x="3254456" y="2193353"/>
            <a:ext cx="319568" cy="319600"/>
            <a:chOff x="4423546" y="1424811"/>
            <a:chExt cx="254150" cy="254175"/>
          </a:xfrm>
        </p:grpSpPr>
        <p:sp>
          <p:nvSpPr>
            <p:cNvPr id="1542" name="Google Shape;1542;p32"/>
            <p:cNvSpPr/>
            <p:nvPr/>
          </p:nvSpPr>
          <p:spPr>
            <a:xfrm>
              <a:off x="4423546" y="1424811"/>
              <a:ext cx="254150" cy="254175"/>
            </a:xfrm>
            <a:custGeom>
              <a:avLst/>
              <a:gdLst/>
              <a:ahLst/>
              <a:cxnLst/>
              <a:rect l="l" t="t" r="r" b="b"/>
              <a:pathLst>
                <a:path w="1655" h="1655" extrusionOk="0">
                  <a:moveTo>
                    <a:pt x="276" y="0"/>
                  </a:moveTo>
                  <a:lnTo>
                    <a:pt x="0" y="301"/>
                  </a:lnTo>
                  <a:lnTo>
                    <a:pt x="1379" y="1654"/>
                  </a:lnTo>
                  <a:lnTo>
                    <a:pt x="1654" y="1379"/>
                  </a:lnTo>
                  <a:lnTo>
                    <a:pt x="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4423546" y="1424811"/>
              <a:ext cx="254150" cy="254175"/>
            </a:xfrm>
            <a:custGeom>
              <a:avLst/>
              <a:gdLst/>
              <a:ahLst/>
              <a:cxnLst/>
              <a:rect l="l" t="t" r="r" b="b"/>
              <a:pathLst>
                <a:path w="1655" h="1655" extrusionOk="0">
                  <a:moveTo>
                    <a:pt x="1354" y="0"/>
                  </a:moveTo>
                  <a:lnTo>
                    <a:pt x="0" y="1379"/>
                  </a:lnTo>
                  <a:lnTo>
                    <a:pt x="301" y="1654"/>
                  </a:lnTo>
                  <a:lnTo>
                    <a:pt x="1654" y="301"/>
                  </a:lnTo>
                  <a:lnTo>
                    <a:pt x="13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2"/>
          <p:cNvGrpSpPr/>
          <p:nvPr/>
        </p:nvGrpSpPr>
        <p:grpSpPr>
          <a:xfrm>
            <a:off x="5091880" y="3387508"/>
            <a:ext cx="344695" cy="419954"/>
            <a:chOff x="6853900" y="1392100"/>
            <a:chExt cx="262325" cy="319600"/>
          </a:xfrm>
        </p:grpSpPr>
        <p:sp>
          <p:nvSpPr>
            <p:cNvPr id="1545" name="Google Shape;1545;p32"/>
            <p:cNvSpPr/>
            <p:nvPr/>
          </p:nvSpPr>
          <p:spPr>
            <a:xfrm>
              <a:off x="6853900" y="1469900"/>
              <a:ext cx="114900" cy="241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46" name="Google Shape;1546;p32"/>
            <p:cNvSpPr/>
            <p:nvPr/>
          </p:nvSpPr>
          <p:spPr>
            <a:xfrm>
              <a:off x="7001325" y="1392100"/>
              <a:ext cx="114900" cy="319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grpSp>
      <p:grpSp>
        <p:nvGrpSpPr>
          <p:cNvPr id="1547" name="Google Shape;1547;p32"/>
          <p:cNvGrpSpPr/>
          <p:nvPr/>
        </p:nvGrpSpPr>
        <p:grpSpPr>
          <a:xfrm>
            <a:off x="6616239" y="2063155"/>
            <a:ext cx="995952" cy="449804"/>
            <a:chOff x="6329300" y="2955838"/>
            <a:chExt cx="1163088" cy="525288"/>
          </a:xfrm>
        </p:grpSpPr>
        <p:sp>
          <p:nvSpPr>
            <p:cNvPr id="1548" name="Google Shape;1548;p32"/>
            <p:cNvSpPr/>
            <p:nvPr/>
          </p:nvSpPr>
          <p:spPr>
            <a:xfrm rot="-2683604">
              <a:off x="6316817" y="3277325"/>
              <a:ext cx="400298" cy="32668"/>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49" name="Google Shape;1549;p32"/>
            <p:cNvSpPr/>
            <p:nvPr/>
          </p:nvSpPr>
          <p:spPr>
            <a:xfrm rot="2683604" flipH="1">
              <a:off x="6575880" y="3277325"/>
              <a:ext cx="400298" cy="32668"/>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0" name="Google Shape;1550;p32"/>
            <p:cNvSpPr/>
            <p:nvPr/>
          </p:nvSpPr>
          <p:spPr>
            <a:xfrm rot="-3427727">
              <a:off x="6783652" y="3186527"/>
              <a:ext cx="523996" cy="42774"/>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1" name="Google Shape;1551;p32"/>
            <p:cNvSpPr/>
            <p:nvPr/>
          </p:nvSpPr>
          <p:spPr>
            <a:xfrm rot="3427727" flipH="1">
              <a:off x="7042702" y="3186527"/>
              <a:ext cx="523996" cy="42774"/>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2" name="Google Shape;1552;p32"/>
            <p:cNvSpPr/>
            <p:nvPr/>
          </p:nvSpPr>
          <p:spPr>
            <a:xfrm>
              <a:off x="6329300" y="3376575"/>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3" name="Google Shape;1553;p32"/>
            <p:cNvSpPr/>
            <p:nvPr/>
          </p:nvSpPr>
          <p:spPr>
            <a:xfrm>
              <a:off x="6591600" y="3131000"/>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4" name="Google Shape;1554;p32"/>
            <p:cNvSpPr/>
            <p:nvPr/>
          </p:nvSpPr>
          <p:spPr>
            <a:xfrm>
              <a:off x="6861638" y="3376575"/>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5" name="Google Shape;1555;p32"/>
            <p:cNvSpPr/>
            <p:nvPr/>
          </p:nvSpPr>
          <p:spPr>
            <a:xfrm>
              <a:off x="7124413" y="2955838"/>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sp>
          <p:nvSpPr>
            <p:cNvPr id="1556" name="Google Shape;1556;p32"/>
            <p:cNvSpPr/>
            <p:nvPr/>
          </p:nvSpPr>
          <p:spPr>
            <a:xfrm>
              <a:off x="7393988" y="3382725"/>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tillium Web"/>
                <a:ea typeface="Titillium Web"/>
                <a:cs typeface="Titillium Web"/>
                <a:sym typeface="Titillium Web"/>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3"/>
                                        </p:tgtEl>
                                        <p:attrNameLst>
                                          <p:attrName>style.visibility</p:attrName>
                                        </p:attrNameLst>
                                      </p:cBhvr>
                                      <p:to>
                                        <p:strVal val="visible"/>
                                      </p:to>
                                    </p:set>
                                    <p:anim calcmode="lin" valueType="num">
                                      <p:cBhvr additive="base">
                                        <p:cTn id="7" dur="500" fill="hold"/>
                                        <p:tgtEl>
                                          <p:spTgt spid="1523"/>
                                        </p:tgtEl>
                                        <p:attrNameLst>
                                          <p:attrName>ppt_x</p:attrName>
                                        </p:attrNameLst>
                                      </p:cBhvr>
                                      <p:tavLst>
                                        <p:tav tm="0">
                                          <p:val>
                                            <p:strVal val="#ppt_x"/>
                                          </p:val>
                                        </p:tav>
                                        <p:tav tm="100000">
                                          <p:val>
                                            <p:strVal val="#ppt_x"/>
                                          </p:val>
                                        </p:tav>
                                      </p:tavLst>
                                    </p:anim>
                                    <p:anim calcmode="lin" valueType="num">
                                      <p:cBhvr additive="base">
                                        <p:cTn id="8" dur="500" fill="hold"/>
                                        <p:tgtEl>
                                          <p:spTgt spid="15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24"/>
                                        </p:tgtEl>
                                        <p:attrNameLst>
                                          <p:attrName>style.visibility</p:attrName>
                                        </p:attrNameLst>
                                      </p:cBhvr>
                                      <p:to>
                                        <p:strVal val="visible"/>
                                      </p:to>
                                    </p:set>
                                    <p:anim calcmode="lin" valueType="num">
                                      <p:cBhvr additive="base">
                                        <p:cTn id="11" dur="500" fill="hold"/>
                                        <p:tgtEl>
                                          <p:spTgt spid="1524"/>
                                        </p:tgtEl>
                                        <p:attrNameLst>
                                          <p:attrName>ppt_x</p:attrName>
                                        </p:attrNameLst>
                                      </p:cBhvr>
                                      <p:tavLst>
                                        <p:tav tm="0">
                                          <p:val>
                                            <p:strVal val="#ppt_x"/>
                                          </p:val>
                                        </p:tav>
                                        <p:tav tm="100000">
                                          <p:val>
                                            <p:strVal val="#ppt_x"/>
                                          </p:val>
                                        </p:tav>
                                      </p:tavLst>
                                    </p:anim>
                                    <p:anim calcmode="lin" valueType="num">
                                      <p:cBhvr additive="base">
                                        <p:cTn id="12" dur="500" fill="hold"/>
                                        <p:tgtEl>
                                          <p:spTgt spid="15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25"/>
                                        </p:tgtEl>
                                        <p:attrNameLst>
                                          <p:attrName>style.visibility</p:attrName>
                                        </p:attrNameLst>
                                      </p:cBhvr>
                                      <p:to>
                                        <p:strVal val="visible"/>
                                      </p:to>
                                    </p:set>
                                    <p:anim calcmode="lin" valueType="num">
                                      <p:cBhvr additive="base">
                                        <p:cTn id="17" dur="500" fill="hold"/>
                                        <p:tgtEl>
                                          <p:spTgt spid="1525"/>
                                        </p:tgtEl>
                                        <p:attrNameLst>
                                          <p:attrName>ppt_x</p:attrName>
                                        </p:attrNameLst>
                                      </p:cBhvr>
                                      <p:tavLst>
                                        <p:tav tm="0">
                                          <p:val>
                                            <p:strVal val="#ppt_x"/>
                                          </p:val>
                                        </p:tav>
                                        <p:tav tm="100000">
                                          <p:val>
                                            <p:strVal val="#ppt_x"/>
                                          </p:val>
                                        </p:tav>
                                      </p:tavLst>
                                    </p:anim>
                                    <p:anim calcmode="lin" valueType="num">
                                      <p:cBhvr additive="base">
                                        <p:cTn id="18" dur="500" fill="hold"/>
                                        <p:tgtEl>
                                          <p:spTgt spid="152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6"/>
                                        </p:tgtEl>
                                        <p:attrNameLst>
                                          <p:attrName>style.visibility</p:attrName>
                                        </p:attrNameLst>
                                      </p:cBhvr>
                                      <p:to>
                                        <p:strVal val="visible"/>
                                      </p:to>
                                    </p:set>
                                    <p:anim calcmode="lin" valueType="num">
                                      <p:cBhvr additive="base">
                                        <p:cTn id="21" dur="500" fill="hold"/>
                                        <p:tgtEl>
                                          <p:spTgt spid="1526"/>
                                        </p:tgtEl>
                                        <p:attrNameLst>
                                          <p:attrName>ppt_x</p:attrName>
                                        </p:attrNameLst>
                                      </p:cBhvr>
                                      <p:tavLst>
                                        <p:tav tm="0">
                                          <p:val>
                                            <p:strVal val="#ppt_x"/>
                                          </p:val>
                                        </p:tav>
                                        <p:tav tm="100000">
                                          <p:val>
                                            <p:strVal val="#ppt_x"/>
                                          </p:val>
                                        </p:tav>
                                      </p:tavLst>
                                    </p:anim>
                                    <p:anim calcmode="lin" valueType="num">
                                      <p:cBhvr additive="base">
                                        <p:cTn id="22" dur="500" fill="hold"/>
                                        <p:tgtEl>
                                          <p:spTgt spid="15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27"/>
                                        </p:tgtEl>
                                        <p:attrNameLst>
                                          <p:attrName>style.visibility</p:attrName>
                                        </p:attrNameLst>
                                      </p:cBhvr>
                                      <p:to>
                                        <p:strVal val="visible"/>
                                      </p:to>
                                    </p:set>
                                    <p:anim calcmode="lin" valueType="num">
                                      <p:cBhvr additive="base">
                                        <p:cTn id="27" dur="500" fill="hold"/>
                                        <p:tgtEl>
                                          <p:spTgt spid="1527"/>
                                        </p:tgtEl>
                                        <p:attrNameLst>
                                          <p:attrName>ppt_x</p:attrName>
                                        </p:attrNameLst>
                                      </p:cBhvr>
                                      <p:tavLst>
                                        <p:tav tm="0">
                                          <p:val>
                                            <p:strVal val="#ppt_x"/>
                                          </p:val>
                                        </p:tav>
                                        <p:tav tm="100000">
                                          <p:val>
                                            <p:strVal val="#ppt_x"/>
                                          </p:val>
                                        </p:tav>
                                      </p:tavLst>
                                    </p:anim>
                                    <p:anim calcmode="lin" valueType="num">
                                      <p:cBhvr additive="base">
                                        <p:cTn id="28" dur="500" fill="hold"/>
                                        <p:tgtEl>
                                          <p:spTgt spid="15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28"/>
                                        </p:tgtEl>
                                        <p:attrNameLst>
                                          <p:attrName>style.visibility</p:attrName>
                                        </p:attrNameLst>
                                      </p:cBhvr>
                                      <p:to>
                                        <p:strVal val="visible"/>
                                      </p:to>
                                    </p:set>
                                    <p:anim calcmode="lin" valueType="num">
                                      <p:cBhvr additive="base">
                                        <p:cTn id="31" dur="500" fill="hold"/>
                                        <p:tgtEl>
                                          <p:spTgt spid="1528"/>
                                        </p:tgtEl>
                                        <p:attrNameLst>
                                          <p:attrName>ppt_x</p:attrName>
                                        </p:attrNameLst>
                                      </p:cBhvr>
                                      <p:tavLst>
                                        <p:tav tm="0">
                                          <p:val>
                                            <p:strVal val="#ppt_x"/>
                                          </p:val>
                                        </p:tav>
                                        <p:tav tm="100000">
                                          <p:val>
                                            <p:strVal val="#ppt_x"/>
                                          </p:val>
                                        </p:tav>
                                      </p:tavLst>
                                    </p:anim>
                                    <p:anim calcmode="lin" valueType="num">
                                      <p:cBhvr additive="base">
                                        <p:cTn id="32" dur="500" fill="hold"/>
                                        <p:tgtEl>
                                          <p:spTgt spid="15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29"/>
                                        </p:tgtEl>
                                        <p:attrNameLst>
                                          <p:attrName>style.visibility</p:attrName>
                                        </p:attrNameLst>
                                      </p:cBhvr>
                                      <p:to>
                                        <p:strVal val="visible"/>
                                      </p:to>
                                    </p:set>
                                    <p:anim calcmode="lin" valueType="num">
                                      <p:cBhvr additive="base">
                                        <p:cTn id="37" dur="500" fill="hold"/>
                                        <p:tgtEl>
                                          <p:spTgt spid="1529"/>
                                        </p:tgtEl>
                                        <p:attrNameLst>
                                          <p:attrName>ppt_x</p:attrName>
                                        </p:attrNameLst>
                                      </p:cBhvr>
                                      <p:tavLst>
                                        <p:tav tm="0">
                                          <p:val>
                                            <p:strVal val="#ppt_x"/>
                                          </p:val>
                                        </p:tav>
                                        <p:tav tm="100000">
                                          <p:val>
                                            <p:strVal val="#ppt_x"/>
                                          </p:val>
                                        </p:tav>
                                      </p:tavLst>
                                    </p:anim>
                                    <p:anim calcmode="lin" valueType="num">
                                      <p:cBhvr additive="base">
                                        <p:cTn id="38" dur="500" fill="hold"/>
                                        <p:tgtEl>
                                          <p:spTgt spid="152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30"/>
                                        </p:tgtEl>
                                        <p:attrNameLst>
                                          <p:attrName>style.visibility</p:attrName>
                                        </p:attrNameLst>
                                      </p:cBhvr>
                                      <p:to>
                                        <p:strVal val="visible"/>
                                      </p:to>
                                    </p:set>
                                    <p:anim calcmode="lin" valueType="num">
                                      <p:cBhvr additive="base">
                                        <p:cTn id="41" dur="500" fill="hold"/>
                                        <p:tgtEl>
                                          <p:spTgt spid="1530"/>
                                        </p:tgtEl>
                                        <p:attrNameLst>
                                          <p:attrName>ppt_x</p:attrName>
                                        </p:attrNameLst>
                                      </p:cBhvr>
                                      <p:tavLst>
                                        <p:tav tm="0">
                                          <p:val>
                                            <p:strVal val="#ppt_x"/>
                                          </p:val>
                                        </p:tav>
                                        <p:tav tm="100000">
                                          <p:val>
                                            <p:strVal val="#ppt_x"/>
                                          </p:val>
                                        </p:tav>
                                      </p:tavLst>
                                    </p:anim>
                                    <p:anim calcmode="lin" valueType="num">
                                      <p:cBhvr additive="base">
                                        <p:cTn id="42" dur="500" fill="hold"/>
                                        <p:tgtEl>
                                          <p:spTgt spid="1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 grpId="0"/>
      <p:bldP spid="1524" grpId="0"/>
      <p:bldP spid="1525" grpId="0"/>
      <p:bldP spid="1526" grpId="0"/>
      <p:bldP spid="1527" grpId="0"/>
      <p:bldP spid="1528" grpId="0"/>
      <p:bldP spid="1529" grpId="0"/>
      <p:bldP spid="15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2"/>
          <p:cNvSpPr txBox="1">
            <a:spLocks noGrp="1"/>
          </p:cNvSpPr>
          <p:nvPr>
            <p:ph type="title"/>
          </p:nvPr>
        </p:nvSpPr>
        <p:spPr>
          <a:xfrm>
            <a:off x="974000" y="525"/>
            <a:ext cx="7704000" cy="572700"/>
          </a:xfrm>
          <a:prstGeom prst="rect">
            <a:avLst/>
          </a:prstGeom>
        </p:spPr>
        <p:txBody>
          <a:bodyPr spcFirstLastPara="1" wrap="square" lIns="91425" tIns="91425" rIns="91425" bIns="91425" anchor="t" anchorCtr="0">
            <a:noAutofit/>
          </a:bodyPr>
          <a:lstStyle/>
          <a:p>
            <a:r>
              <a:rPr lang="en" sz="3200">
                <a:latin typeface="+mj-lt"/>
              </a:rPr>
              <a:t>Data Preparation: Pre-Processing</a:t>
            </a:r>
            <a:endParaRPr sz="3200">
              <a:latin typeface="+mj-lt"/>
            </a:endParaRPr>
          </a:p>
        </p:txBody>
      </p:sp>
      <p:pic>
        <p:nvPicPr>
          <p:cNvPr id="3" name="Picture 2" descr="A screen shot of a computer program&#10;&#10;Description automatically generated">
            <a:extLst>
              <a:ext uri="{FF2B5EF4-FFF2-40B4-BE49-F238E27FC236}">
                <a16:creationId xmlns:a16="http://schemas.microsoft.com/office/drawing/2014/main" id="{CD76B446-0AAB-D469-80CD-B082A3142F4D}"/>
              </a:ext>
            </a:extLst>
          </p:cNvPr>
          <p:cNvPicPr>
            <a:picLocks noChangeAspect="1"/>
          </p:cNvPicPr>
          <p:nvPr/>
        </p:nvPicPr>
        <p:blipFill>
          <a:blip r:embed="rId3"/>
          <a:stretch>
            <a:fillRect/>
          </a:stretch>
        </p:blipFill>
        <p:spPr>
          <a:xfrm>
            <a:off x="2324100" y="704215"/>
            <a:ext cx="4445000" cy="176657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2F6FFAB-DFDB-E25D-4A5C-FDF499739D45}"/>
              </a:ext>
            </a:extLst>
          </p:cNvPr>
          <p:cNvPicPr>
            <a:picLocks noChangeAspect="1"/>
          </p:cNvPicPr>
          <p:nvPr/>
        </p:nvPicPr>
        <p:blipFill>
          <a:blip r:embed="rId4"/>
          <a:stretch>
            <a:fillRect/>
          </a:stretch>
        </p:blipFill>
        <p:spPr>
          <a:xfrm>
            <a:off x="2324100" y="2470309"/>
            <a:ext cx="4457700" cy="2546033"/>
          </a:xfrm>
          <a:prstGeom prst="rect">
            <a:avLst/>
          </a:prstGeom>
        </p:spPr>
      </p:pic>
    </p:spTree>
    <p:extLst>
      <p:ext uri="{BB962C8B-B14F-4D97-AF65-F5344CB8AC3E}">
        <p14:creationId xmlns:p14="http://schemas.microsoft.com/office/powerpoint/2010/main" val="4063744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2"/>
          <p:cNvSpPr txBox="1">
            <a:spLocks noGrp="1"/>
          </p:cNvSpPr>
          <p:nvPr>
            <p:ph type="title"/>
          </p:nvPr>
        </p:nvSpPr>
        <p:spPr>
          <a:xfrm>
            <a:off x="720000" y="127525"/>
            <a:ext cx="7704000" cy="572700"/>
          </a:xfrm>
          <a:prstGeom prst="rect">
            <a:avLst/>
          </a:prstGeom>
        </p:spPr>
        <p:txBody>
          <a:bodyPr spcFirstLastPara="1" wrap="square" lIns="91425" tIns="91425" rIns="91425" bIns="91425" anchor="t" anchorCtr="0">
            <a:noAutofit/>
          </a:bodyPr>
          <a:lstStyle/>
          <a:p>
            <a:r>
              <a:rPr lang="en" sz="3200">
                <a:latin typeface="+mj-lt"/>
              </a:rPr>
              <a:t>Cleaned Data</a:t>
            </a:r>
            <a:endParaRPr sz="3200">
              <a:latin typeface="+mj-lt"/>
            </a:endParaRPr>
          </a:p>
        </p:txBody>
      </p:sp>
      <p:pic>
        <p:nvPicPr>
          <p:cNvPr id="5" name="Picture 4" descr="A screenshot of a computer&#10;&#10;Description automatically generated">
            <a:extLst>
              <a:ext uri="{FF2B5EF4-FFF2-40B4-BE49-F238E27FC236}">
                <a16:creationId xmlns:a16="http://schemas.microsoft.com/office/drawing/2014/main" id="{C8C24FD1-312A-C635-A8B0-EB4EE6E07FD3}"/>
              </a:ext>
            </a:extLst>
          </p:cNvPr>
          <p:cNvPicPr>
            <a:picLocks noChangeAspect="1"/>
          </p:cNvPicPr>
          <p:nvPr/>
        </p:nvPicPr>
        <p:blipFill>
          <a:blip r:embed="rId3"/>
          <a:stretch>
            <a:fillRect/>
          </a:stretch>
        </p:blipFill>
        <p:spPr>
          <a:xfrm>
            <a:off x="165100" y="1336729"/>
            <a:ext cx="4165600" cy="2254142"/>
          </a:xfrm>
          <a:prstGeom prst="rect">
            <a:avLst/>
          </a:prstGeom>
        </p:spPr>
      </p:pic>
      <p:pic>
        <p:nvPicPr>
          <p:cNvPr id="6" name="Picture 5" descr="A list of food items&#10;&#10;Description automatically generated">
            <a:extLst>
              <a:ext uri="{FF2B5EF4-FFF2-40B4-BE49-F238E27FC236}">
                <a16:creationId xmlns:a16="http://schemas.microsoft.com/office/drawing/2014/main" id="{6C12AD96-F0C4-1D84-7995-E6BB3DD4915A}"/>
              </a:ext>
            </a:extLst>
          </p:cNvPr>
          <p:cNvPicPr>
            <a:picLocks noChangeAspect="1"/>
          </p:cNvPicPr>
          <p:nvPr/>
        </p:nvPicPr>
        <p:blipFill>
          <a:blip r:embed="rId4"/>
          <a:stretch>
            <a:fillRect/>
          </a:stretch>
        </p:blipFill>
        <p:spPr>
          <a:xfrm>
            <a:off x="4394200" y="1312336"/>
            <a:ext cx="4629150" cy="2271177"/>
          </a:xfrm>
          <a:prstGeom prst="rect">
            <a:avLst/>
          </a:prstGeom>
        </p:spPr>
      </p:pic>
    </p:spTree>
    <p:extLst>
      <p:ext uri="{BB962C8B-B14F-4D97-AF65-F5344CB8AC3E}">
        <p14:creationId xmlns:p14="http://schemas.microsoft.com/office/powerpoint/2010/main" val="4198176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3"/>
          <p:cNvSpPr txBox="1">
            <a:spLocks noGrp="1"/>
          </p:cNvSpPr>
          <p:nvPr>
            <p:ph type="title"/>
          </p:nvPr>
        </p:nvSpPr>
        <p:spPr>
          <a:xfrm>
            <a:off x="720000" y="232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j-lt"/>
              </a:rPr>
              <a:t>App categories in Google Play Store</a:t>
            </a:r>
          </a:p>
        </p:txBody>
      </p:sp>
      <p:pic>
        <p:nvPicPr>
          <p:cNvPr id="6" name="Picture 5">
            <a:extLst>
              <a:ext uri="{FF2B5EF4-FFF2-40B4-BE49-F238E27FC236}">
                <a16:creationId xmlns:a16="http://schemas.microsoft.com/office/drawing/2014/main" id="{503231F4-BFE3-C781-3132-31838C35457A}"/>
              </a:ext>
            </a:extLst>
          </p:cNvPr>
          <p:cNvPicPr>
            <a:picLocks noChangeAspect="1"/>
          </p:cNvPicPr>
          <p:nvPr/>
        </p:nvPicPr>
        <p:blipFill>
          <a:blip r:embed="rId3"/>
          <a:stretch>
            <a:fillRect/>
          </a:stretch>
        </p:blipFill>
        <p:spPr>
          <a:xfrm>
            <a:off x="1460376" y="1032253"/>
            <a:ext cx="6223247" cy="3460998"/>
          </a:xfrm>
          <a:prstGeom prst="rect">
            <a:avLst/>
          </a:prstGeom>
        </p:spPr>
      </p:pic>
    </p:spTree>
    <p:extLst>
      <p:ext uri="{BB962C8B-B14F-4D97-AF65-F5344CB8AC3E}">
        <p14:creationId xmlns:p14="http://schemas.microsoft.com/office/powerpoint/2010/main" val="2219225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39"/>
          <p:cNvSpPr txBox="1">
            <a:spLocks noGrp="1"/>
          </p:cNvSpPr>
          <p:nvPr>
            <p:ph type="title"/>
          </p:nvPr>
        </p:nvSpPr>
        <p:spPr>
          <a:xfrm>
            <a:off x="0" y="249737"/>
            <a:ext cx="9144000" cy="936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mj-lt"/>
              </a:rPr>
              <a:t>Analysis of App Download Trends by Price Category</a:t>
            </a:r>
            <a:endParaRPr sz="2200">
              <a:latin typeface="+mj-lt"/>
            </a:endParaRPr>
          </a:p>
        </p:txBody>
      </p:sp>
      <p:pic>
        <p:nvPicPr>
          <p:cNvPr id="3" name="Picture 2">
            <a:extLst>
              <a:ext uri="{FF2B5EF4-FFF2-40B4-BE49-F238E27FC236}">
                <a16:creationId xmlns:a16="http://schemas.microsoft.com/office/drawing/2014/main" id="{E5DBB967-6186-7595-78D0-381B2AE74E45}"/>
              </a:ext>
            </a:extLst>
          </p:cNvPr>
          <p:cNvPicPr>
            <a:picLocks noChangeAspect="1"/>
          </p:cNvPicPr>
          <p:nvPr/>
        </p:nvPicPr>
        <p:blipFill>
          <a:blip r:embed="rId3"/>
          <a:stretch>
            <a:fillRect/>
          </a:stretch>
        </p:blipFill>
        <p:spPr>
          <a:xfrm>
            <a:off x="1792581" y="870011"/>
            <a:ext cx="5558838" cy="392609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472027e3-03ee-4f03-a3da-c4e3166cec1d}">
  <we:reference id="WA200003233" version="2.0.0.3" store="en-001" storeType="OMEX"/>
  <we:alternateReferences/>
  <we:properties>
    <we:property name="Microsoft.Office.CampaignId" value="&quot;none&quot;"/>
    <we:property name="reportUrl" value="&quot;/groups/me/reports/66dddee0-2bf8-44d0-957a-1973ef20c461/ReportSection978da45eff5328320e1e?experience=power-bi&quot;"/>
    <we:property name="reportState" value="&quot;CONNECTED&quot;"/>
    <we:property name="artifactViewState" value="&quot;live&quot;"/>
    <we:property name="reportEmbeddedTime" value="&quot;2024-05-08T20:49:07.703Z&quot;"/>
    <we:property name="creatorSessionId" value="&quot;34312746-3720-40e1-bbca-a84e7e1e0a72&quot;"/>
    <we:property name="creatorUserId" value="&quot;1003200328FB53C9&quot;"/>
    <we:property name="creatorTenantId" value="&quot;e85c5307-76b1-4c48-bc5d-e88373dda261&quot;"/>
    <we:property name="pageDisplayName" value="&quot;Page 4&quot;"/>
    <we:property name="pageName" value="&quot;ReportSection978da45eff5328320e1e&quot;"/>
    <we:property name="reportName" value="&quot;dvproj&quot;"/>
    <we:property name="isVisualContainerHeaderHidden" value="false"/>
    <we:property name="isFiltersActionButtonVisible" value="true"/>
    <we:property name="initialStateBookmark" value="&quot;H4sIAAAAAAAAA+1XXW8TOxD9K8gvgLRCu9lsNulbyA1SVRqiFJUHFEXOenZjcOyV7Q0NVf47Y3u3hVLaCnTL5Yo8RPF4PHPmzIedS8K4qQXdz+gWyBF5qdTHLdUfnyQkIrKVvXlzcjpenKxm49MpilVtuZKGHF0SS3UF9pybhgpnAYXvSW/AymFCB3k6KrM0TdYJA7KMCBViTiunU1JhICI1aKMkFfwzBBO4ZXUDh4jARS2Ups7RmaUWnLMdquMaESUvUsRBC8t3cAaFDdIF1Erbdj3Kh4z2MygRQm+Y9mJIAM+YsOvB36/vnHpgEyUt5RIBOBlL1nGZ9LI0L8rRoDdYZ5A6ecmFbVXW++lFrZEN5GhfOxYnGEWlNC+oID4+DSaEc0kmSjRb/2v6jfxMNbqABZR+S1pu92ipUqoS4JJmrNKwagzolYYdh0+GHJC8uVZIrdd9q6k0Al2z1cJreIWN+jTR4KTkKD4sUWK4RJshC9dhvw3Q3ynNJkI1LOn381E2igd5nsWuEtYfkD0X8MGZvTXx/01ezgBPbfHrFj6iK2xjtqOyQOlNYOOq0lBR2y6nj416NVeCamfAabxqZNsD2S3ZjZD0kEgkvW3pVz4jKe33B6M8zlJWDIsUBmnuQm2Dn14UomGuaUL+HOrzrgV76FWrrbfZjo4KNR8WVUQCHg/u3QZ0wIZNxnhH6UzZ7xk8vsGqac89gO+w8DDvKAXEc05F4+cYWn7NMe7QEF6M2k8llU+d5vLgPssbfPc7tq6hnIKljFrqrMDPQP/lAseoClpsgPkgji1sg3fOnJLlEJamwNPHLJTwtsb6Ml1Bd6sTLl1RReQ1lPYxO3TBq413eEdKDj7SnZOe0tppxLiLm46Cw/1jruYw2VBtvx1suNAM9Mu95+gfrrv7Bltg+qcMBUdMuC7x4Iev7sB2+u4fsxr9jMJ8ii6nBkRHKqJwvdLm7y4XL65t/tHFO1eGu8R0FYz626uJ8R4xNtLOlJw1Qjx7GB9XdfCcLF3i/w6k353T76dSpxH6Ae0l6QgvYKBpHK8hW+dsOCjufTv9H94n0W9+CY7r+mfexIUH9Pe++DeTEp5Yh6/pxdmI/zjdD9VYU9MC5lSG52Mdjvvh4QcblQxYN+R+0Kru7ybxPjC7fC3ggfotuC+TAFc1Pw8AAA==&quot;"/>
    <we:property name="bookmark" value="&quot;H4sIAAAAAAAAA+1XTW/bOBD9KwteugsIhWRZkp1b6rpAsG1gJEV6KIxgLI5ktrQokJQbb+D/vkNSSpqkTYIWm26L+mB4hsPhmzcfpC8ZF6aVsDuGDbID9kKpjxvQH/9IWMSaoMuTpBylE5iM0vFqmoyrvAJaVa0VqjHs4JJZ0DXaM2E6kM4RKd8vIwZSLqB2UgXSYMRa1EY1IMU/GIxpyeoO9xHDi1YqDc7lqQWLzu2WzEkmCMnzlE6E0ootnmJpg/YEW6VtL0+LCYdxhlWVpaNJOooxQdpjwqqH+bC9O9QDm6nGgmgIgNPxZBVXyShLi7Ka5qN8lWHq9JWQtjdZ7eYXraa4iY1d62ibURS10qIEyXx8Gk0I55LNlOw2/tf8hv5UdbrEE6z8UmOF3ZGnWqlaosuSsUrjeWdQn2vcCvxk2J7IW2hF1HrbtxoaI+lofn7iLbzBWn2aaXRadhDvl6QxoiGfIQvXYb8N0N8pzWdSdTwZj4tpNo3zoshil/PVB2LPBbx3bkc5ryYJ5EU6JRbTZJVw/J/ycoq0a0NfX+AjusJ2yLfQlKS9DeywrjXWYHtx/tSozxdKgnYOnMWrrul7IPtCdiMiPSSSSO97+JXPSArjcT4t4izl5aRMMU8LF2of/PyilB13TRPy51CfDS04olO12nif/ayoyfJxUUUs4PHg3q1RB2zUZFwMlB4re5fBo1usmn7fI/gOgod5TykQnjOQnZ9Y5Pm1oLhDQ3g1WT9roHnmLJd791ne4ns8sHUN5Q1a4GDBecFvgf7dBU5RlVCukfsgjixuwumCOyMrMIimpN1HPJTwpqX6MkNBD9LfonFFFbHXWNmn7NATUa/9gfekZO8j3TrtG2idRUyrtOgo2D885lqBszVoe3OwkaA56hc7z9FLoYf7hlpg/rMMBUdMuC5p44fP7sB++u6eshr9jKJ8yiGnBuVAKqFwvdLn774jnl/7/KmLd6GMcIkZKpjsN1cT4z1h7Bp7rJrjTso/H8fHVR38xZYu8b8H0o/O6d2pNFiEfiB/STqlCxghjeMVZquCT/LywbfTr/A+iX7wS/Cwbb/lTVx6QL/vi/8yKeGJtf+cXpqN9N/S/VCdNS2UuIAmPB/bsN0PDz/YoOHIhyH3lVb1/0SHyUuffwEdwcVqAQ8AAA==&quot;"/>
    <we:property name="datasetId" value="&quot;38ebf036-7c91-4aa4-872e-1b75a238633e&quot;"/>
    <we:property name="embedUrl" value="&quot;/reportEmbed?reportId=66dddee0-2bf8-44d0-957a-1973ef20c461&amp;config=eyJjbHVzdGVyVXJsIjoiaHR0cHM6Ly9XQUJJLVdFU1QtVVMtQy1QUklNQVJZLXJlZGlyZWN0LmFuYWx5c2lzLndpbmRvd3MubmV0IiwiZW1iZWRGZWF0dXJlcyI6eyJ1c2FnZU1ldHJpY3NWTmV4dCI6dHJ1ZX19&amp;disableSensitivityBanner=true&quot;"/>
    <we:property name="backgroundColor" value="&quot;#FFFFFF&quot;"/>
    <we:property name="isFooterCollapsed" value="true"/>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Statistics and Probability: Data Analysis and Interpretation - Math - 10th grade by Slidesgo</vt:lpstr>
      <vt:lpstr>Google Play Store’s Insight  </vt:lpstr>
      <vt:lpstr>Contents </vt:lpstr>
      <vt:lpstr>The Problem!</vt:lpstr>
      <vt:lpstr>Data Statement</vt:lpstr>
      <vt:lpstr>Methodology</vt:lpstr>
      <vt:lpstr>Data Preparation: Pre-Processing</vt:lpstr>
      <vt:lpstr>Cleaned Data</vt:lpstr>
      <vt:lpstr>App categories in Google Play Store</vt:lpstr>
      <vt:lpstr>Analysis of App Download Trends by Price Category</vt:lpstr>
      <vt:lpstr>Comparative Overview of App Distribution: Free vs. Paid by Genre</vt:lpstr>
      <vt:lpstr>App Rating Distribution Based on Volume of Reviews</vt:lpstr>
      <vt:lpstr>Correlation Between User Reviews and App Volume by Category</vt:lpstr>
      <vt:lpstr>Correlation Matrix of App Characteristics</vt:lpstr>
      <vt:lpstr>Microsoft Power BI</vt:lpstr>
      <vt:lpstr>Play Store App Ecosystem Analysis Dashboard</vt:lpstr>
      <vt:lpstr>The Ultimate Question:  What kind of Apps do well in the Google Play Store market?</vt:lpstr>
      <vt:lpstr>The Answer:</vt:lpstr>
      <vt:lpstr>Recommendations from App Market Analysis</vt:lpstr>
      <vt:lpstr>Recommendations from App Market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 Data Analysis and Interpretation</dc:title>
  <cp:revision>3</cp:revision>
  <dcterms:modified xsi:type="dcterms:W3CDTF">2024-05-08T22:45:58Z</dcterms:modified>
</cp:coreProperties>
</file>